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16"/>
  </p:notesMasterIdLst>
  <p:sldIdLst>
    <p:sldId id="257" r:id="rId3"/>
    <p:sldId id="313" r:id="rId4"/>
    <p:sldId id="314" r:id="rId5"/>
    <p:sldId id="315" r:id="rId6"/>
    <p:sldId id="316" r:id="rId7"/>
    <p:sldId id="317" r:id="rId8"/>
    <p:sldId id="318" r:id="rId9"/>
    <p:sldId id="319" r:id="rId10"/>
    <p:sldId id="320" r:id="rId11"/>
    <p:sldId id="322" r:id="rId12"/>
    <p:sldId id="321" r:id="rId13"/>
    <p:sldId id="323" r:id="rId14"/>
    <p:sldId id="306" r:id="rId15"/>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80" d="100"/>
          <a:sy n="80" d="100"/>
        </p:scale>
        <p:origin x="782"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AF82FF-EB17-45D0-B99A-CFA6ACF16C9B}" type="datetimeFigureOut">
              <a:rPr lang="es-CO" smtClean="0"/>
              <a:t>17/02/2022</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9537C0-46D3-4D69-9949-0A6D8C208442}" type="slidenum">
              <a:rPr lang="es-CO" smtClean="0"/>
              <a:t>‹Nº›</a:t>
            </a:fld>
            <a:endParaRPr lang="es-CO"/>
          </a:p>
        </p:txBody>
      </p:sp>
    </p:spTree>
    <p:extLst>
      <p:ext uri="{BB962C8B-B14F-4D97-AF65-F5344CB8AC3E}">
        <p14:creationId xmlns:p14="http://schemas.microsoft.com/office/powerpoint/2010/main" val="3425819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8EBC8B-CB2A-49E4-9C72-34642E5C5CFD}"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7119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E9FB43-AB2C-45CC-9E65-3267931D340E}"/>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846D4C8C-D3A3-47CD-AF63-6441EB097579}"/>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B60C7180-72BE-4E61-83A7-4E5B2EB584BF}"/>
              </a:ext>
            </a:extLst>
          </p:cNvPr>
          <p:cNvSpPr>
            <a:spLocks noGrp="1"/>
          </p:cNvSpPr>
          <p:nvPr>
            <p:ph type="dt" sz="half" idx="10"/>
          </p:nvPr>
        </p:nvSpPr>
        <p:spPr/>
        <p:txBody>
          <a:bodyPr/>
          <a:lstStyle/>
          <a:p>
            <a:fld id="{1D8BD707-D9CF-40AE-B4C6-C98DA3205C09}" type="datetimeFigureOut">
              <a:rPr lang="en-US" smtClean="0"/>
              <a:t>2/17/2022</a:t>
            </a:fld>
            <a:endParaRPr lang="en-US"/>
          </a:p>
        </p:txBody>
      </p:sp>
      <p:sp>
        <p:nvSpPr>
          <p:cNvPr id="5" name="Marcador de pie de página 4">
            <a:extLst>
              <a:ext uri="{FF2B5EF4-FFF2-40B4-BE49-F238E27FC236}">
                <a16:creationId xmlns:a16="http://schemas.microsoft.com/office/drawing/2014/main" id="{53920252-B66D-4D0E-9D30-6A0804115362}"/>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BA59846D-4FC8-44E3-B60E-6084A8481306}"/>
              </a:ext>
            </a:extLst>
          </p:cNvPr>
          <p:cNvSpPr>
            <a:spLocks noGrp="1"/>
          </p:cNvSpPr>
          <p:nvPr>
            <p:ph type="sldNum" sz="quarter" idx="12"/>
          </p:nvPr>
        </p:nvSpPr>
        <p:spPr/>
        <p:txBody>
          <a:bodyPr/>
          <a:lstStyle/>
          <a:p>
            <a:fld id="{B6F15528-21DE-4FAA-801E-634DDDAF4B2B}" type="slidenum">
              <a:rPr lang="es-CO" smtClean="0"/>
              <a:t>‹Nº›</a:t>
            </a:fld>
            <a:endParaRPr lang="es-CO"/>
          </a:p>
        </p:txBody>
      </p:sp>
    </p:spTree>
    <p:extLst>
      <p:ext uri="{BB962C8B-B14F-4D97-AF65-F5344CB8AC3E}">
        <p14:creationId xmlns:p14="http://schemas.microsoft.com/office/powerpoint/2010/main" val="2566699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6856FD-CB72-4C00-A11C-EFCFB9183E48}"/>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6154DD74-72E9-45B0-B3AC-2659BF9B5027}"/>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C6871E9B-7D0C-4E74-8AA0-9F95953AFA5A}"/>
              </a:ext>
            </a:extLst>
          </p:cNvPr>
          <p:cNvSpPr>
            <a:spLocks noGrp="1"/>
          </p:cNvSpPr>
          <p:nvPr>
            <p:ph type="dt" sz="half" idx="10"/>
          </p:nvPr>
        </p:nvSpPr>
        <p:spPr/>
        <p:txBody>
          <a:bodyPr/>
          <a:lstStyle/>
          <a:p>
            <a:fld id="{1D8BD707-D9CF-40AE-B4C6-C98DA3205C09}" type="datetimeFigureOut">
              <a:rPr lang="en-US" smtClean="0"/>
              <a:t>2/17/2022</a:t>
            </a:fld>
            <a:endParaRPr lang="en-US"/>
          </a:p>
        </p:txBody>
      </p:sp>
      <p:sp>
        <p:nvSpPr>
          <p:cNvPr id="5" name="Marcador de pie de página 4">
            <a:extLst>
              <a:ext uri="{FF2B5EF4-FFF2-40B4-BE49-F238E27FC236}">
                <a16:creationId xmlns:a16="http://schemas.microsoft.com/office/drawing/2014/main" id="{93495B13-59E5-4A78-99B1-2C951826231C}"/>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87EB16A-7D60-4684-B15C-D80822C420D9}"/>
              </a:ext>
            </a:extLst>
          </p:cNvPr>
          <p:cNvSpPr>
            <a:spLocks noGrp="1"/>
          </p:cNvSpPr>
          <p:nvPr>
            <p:ph type="sldNum" sz="quarter" idx="12"/>
          </p:nvPr>
        </p:nvSpPr>
        <p:spPr/>
        <p:txBody>
          <a:bodyPr/>
          <a:lstStyle/>
          <a:p>
            <a:fld id="{B6F15528-21DE-4FAA-801E-634DDDAF4B2B}" type="slidenum">
              <a:rPr lang="es-CO" smtClean="0"/>
              <a:t>‹Nº›</a:t>
            </a:fld>
            <a:endParaRPr lang="es-CO"/>
          </a:p>
        </p:txBody>
      </p:sp>
    </p:spTree>
    <p:extLst>
      <p:ext uri="{BB962C8B-B14F-4D97-AF65-F5344CB8AC3E}">
        <p14:creationId xmlns:p14="http://schemas.microsoft.com/office/powerpoint/2010/main" val="5908660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C6EC914B-130A-448B-90E9-E748F2BD8730}"/>
              </a:ext>
            </a:extLst>
          </p:cNvPr>
          <p:cNvSpPr>
            <a:spLocks noGrp="1"/>
          </p:cNvSpPr>
          <p:nvPr>
            <p:ph type="title" orient="vert"/>
          </p:nvPr>
        </p:nvSpPr>
        <p:spPr>
          <a:xfrm>
            <a:off x="8724901" y="365126"/>
            <a:ext cx="2628900" cy="5811839"/>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074B4BE4-557A-4A83-9EE9-B412633DFB6E}"/>
              </a:ext>
            </a:extLst>
          </p:cNvPr>
          <p:cNvSpPr>
            <a:spLocks noGrp="1"/>
          </p:cNvSpPr>
          <p:nvPr>
            <p:ph type="body" orient="vert" idx="1"/>
          </p:nvPr>
        </p:nvSpPr>
        <p:spPr>
          <a:xfrm>
            <a:off x="838201" y="365126"/>
            <a:ext cx="7734300" cy="5811839"/>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2C0E3659-B2AB-499C-B98C-DB1DAB5B427F}"/>
              </a:ext>
            </a:extLst>
          </p:cNvPr>
          <p:cNvSpPr>
            <a:spLocks noGrp="1"/>
          </p:cNvSpPr>
          <p:nvPr>
            <p:ph type="dt" sz="half" idx="10"/>
          </p:nvPr>
        </p:nvSpPr>
        <p:spPr/>
        <p:txBody>
          <a:bodyPr/>
          <a:lstStyle/>
          <a:p>
            <a:fld id="{1D8BD707-D9CF-40AE-B4C6-C98DA3205C09}" type="datetimeFigureOut">
              <a:rPr lang="en-US" smtClean="0"/>
              <a:t>2/17/2022</a:t>
            </a:fld>
            <a:endParaRPr lang="en-US"/>
          </a:p>
        </p:txBody>
      </p:sp>
      <p:sp>
        <p:nvSpPr>
          <p:cNvPr id="5" name="Marcador de pie de página 4">
            <a:extLst>
              <a:ext uri="{FF2B5EF4-FFF2-40B4-BE49-F238E27FC236}">
                <a16:creationId xmlns:a16="http://schemas.microsoft.com/office/drawing/2014/main" id="{D5F7DD27-8A58-438A-B9E2-C1D2DC5B46DB}"/>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5E1A26-FB9D-4C53-AA79-8660107F96EA}"/>
              </a:ext>
            </a:extLst>
          </p:cNvPr>
          <p:cNvSpPr>
            <a:spLocks noGrp="1"/>
          </p:cNvSpPr>
          <p:nvPr>
            <p:ph type="sldNum" sz="quarter" idx="12"/>
          </p:nvPr>
        </p:nvSpPr>
        <p:spPr/>
        <p:txBody>
          <a:bodyPr/>
          <a:lstStyle/>
          <a:p>
            <a:fld id="{B6F15528-21DE-4FAA-801E-634DDDAF4B2B}" type="slidenum">
              <a:rPr lang="es-CO" smtClean="0"/>
              <a:t>‹Nº›</a:t>
            </a:fld>
            <a:endParaRPr lang="es-CO"/>
          </a:p>
        </p:txBody>
      </p:sp>
    </p:spTree>
    <p:extLst>
      <p:ext uri="{BB962C8B-B14F-4D97-AF65-F5344CB8AC3E}">
        <p14:creationId xmlns:p14="http://schemas.microsoft.com/office/powerpoint/2010/main" val="14143461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E9FB43-AB2C-45CC-9E65-3267931D340E}"/>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846D4C8C-D3A3-47CD-AF63-6441EB097579}"/>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B60C7180-72BE-4E61-83A7-4E5B2EB584BF}"/>
              </a:ext>
            </a:extLst>
          </p:cNvPr>
          <p:cNvSpPr>
            <a:spLocks noGrp="1"/>
          </p:cNvSpPr>
          <p:nvPr>
            <p:ph type="dt" sz="half" idx="10"/>
          </p:nvPr>
        </p:nvSpPr>
        <p:spPr/>
        <p:txBody>
          <a:bodyPr/>
          <a:lstStyle/>
          <a:p>
            <a:fld id="{1D8BD707-D9CF-40AE-B4C6-C98DA3205C09}" type="datetimeFigureOut">
              <a:rPr lang="en-US" smtClean="0"/>
              <a:t>2/17/2022</a:t>
            </a:fld>
            <a:endParaRPr lang="en-US"/>
          </a:p>
        </p:txBody>
      </p:sp>
      <p:sp>
        <p:nvSpPr>
          <p:cNvPr id="5" name="Marcador de pie de página 4">
            <a:extLst>
              <a:ext uri="{FF2B5EF4-FFF2-40B4-BE49-F238E27FC236}">
                <a16:creationId xmlns:a16="http://schemas.microsoft.com/office/drawing/2014/main" id="{53920252-B66D-4D0E-9D30-6A0804115362}"/>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BA59846D-4FC8-44E3-B60E-6084A8481306}"/>
              </a:ext>
            </a:extLst>
          </p:cNvPr>
          <p:cNvSpPr>
            <a:spLocks noGrp="1"/>
          </p:cNvSpPr>
          <p:nvPr>
            <p:ph type="sldNum" sz="quarter" idx="12"/>
          </p:nvPr>
        </p:nvSpPr>
        <p:spPr/>
        <p:txBody>
          <a:bodyPr/>
          <a:lstStyle/>
          <a:p>
            <a:fld id="{B6F15528-21DE-4FAA-801E-634DDDAF4B2B}" type="slidenum">
              <a:rPr lang="es-CO" smtClean="0"/>
              <a:t>‹Nº›</a:t>
            </a:fld>
            <a:endParaRPr lang="es-CO"/>
          </a:p>
        </p:txBody>
      </p:sp>
    </p:spTree>
    <p:extLst>
      <p:ext uri="{BB962C8B-B14F-4D97-AF65-F5344CB8AC3E}">
        <p14:creationId xmlns:p14="http://schemas.microsoft.com/office/powerpoint/2010/main" val="19199400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D09E16-7A08-4738-8D10-65B9F6C4991B}"/>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A7B62DA-1518-4BC8-B204-D0E7EB311FCF}"/>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0942977-AB69-4795-BAF1-AAB6722318AA}"/>
              </a:ext>
            </a:extLst>
          </p:cNvPr>
          <p:cNvSpPr>
            <a:spLocks noGrp="1"/>
          </p:cNvSpPr>
          <p:nvPr>
            <p:ph type="dt" sz="half" idx="10"/>
          </p:nvPr>
        </p:nvSpPr>
        <p:spPr/>
        <p:txBody>
          <a:bodyPr/>
          <a:lstStyle/>
          <a:p>
            <a:fld id="{1D8BD707-D9CF-40AE-B4C6-C98DA3205C09}" type="datetimeFigureOut">
              <a:rPr lang="en-US" smtClean="0"/>
              <a:t>2/17/2022</a:t>
            </a:fld>
            <a:endParaRPr lang="en-US"/>
          </a:p>
        </p:txBody>
      </p:sp>
      <p:sp>
        <p:nvSpPr>
          <p:cNvPr id="5" name="Marcador de pie de página 4">
            <a:extLst>
              <a:ext uri="{FF2B5EF4-FFF2-40B4-BE49-F238E27FC236}">
                <a16:creationId xmlns:a16="http://schemas.microsoft.com/office/drawing/2014/main" id="{CDE66F18-3BCD-479E-8970-236DEB63D452}"/>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7C221839-C3A9-4621-A9B5-8BC2F69488BF}"/>
              </a:ext>
            </a:extLst>
          </p:cNvPr>
          <p:cNvSpPr>
            <a:spLocks noGrp="1"/>
          </p:cNvSpPr>
          <p:nvPr>
            <p:ph type="sldNum" sz="quarter" idx="12"/>
          </p:nvPr>
        </p:nvSpPr>
        <p:spPr/>
        <p:txBody>
          <a:bodyPr/>
          <a:lstStyle/>
          <a:p>
            <a:fld id="{B6F15528-21DE-4FAA-801E-634DDDAF4B2B}" type="slidenum">
              <a:rPr lang="es-CO" smtClean="0"/>
              <a:t>‹Nº›</a:t>
            </a:fld>
            <a:endParaRPr lang="es-CO"/>
          </a:p>
        </p:txBody>
      </p:sp>
    </p:spTree>
    <p:extLst>
      <p:ext uri="{BB962C8B-B14F-4D97-AF65-F5344CB8AC3E}">
        <p14:creationId xmlns:p14="http://schemas.microsoft.com/office/powerpoint/2010/main" val="35311006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516754-86BE-4EBE-9582-F26537C45E36}"/>
              </a:ext>
            </a:extLst>
          </p:cNvPr>
          <p:cNvSpPr>
            <a:spLocks noGrp="1"/>
          </p:cNvSpPr>
          <p:nvPr>
            <p:ph type="title"/>
          </p:nvPr>
        </p:nvSpPr>
        <p:spPr>
          <a:xfrm>
            <a:off x="831851" y="1709740"/>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5A8F9CC-C8DB-4A66-A34E-1760F12F9CDD}"/>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46AD9823-1D06-4723-BCC4-9DDC6A1EF5CB}"/>
              </a:ext>
            </a:extLst>
          </p:cNvPr>
          <p:cNvSpPr>
            <a:spLocks noGrp="1"/>
          </p:cNvSpPr>
          <p:nvPr>
            <p:ph type="dt" sz="half" idx="10"/>
          </p:nvPr>
        </p:nvSpPr>
        <p:spPr/>
        <p:txBody>
          <a:bodyPr/>
          <a:lstStyle/>
          <a:p>
            <a:fld id="{1D8BD707-D9CF-40AE-B4C6-C98DA3205C09}" type="datetimeFigureOut">
              <a:rPr lang="en-US" smtClean="0"/>
              <a:t>2/17/2022</a:t>
            </a:fld>
            <a:endParaRPr lang="en-US"/>
          </a:p>
        </p:txBody>
      </p:sp>
      <p:sp>
        <p:nvSpPr>
          <p:cNvPr id="5" name="Marcador de pie de página 4">
            <a:extLst>
              <a:ext uri="{FF2B5EF4-FFF2-40B4-BE49-F238E27FC236}">
                <a16:creationId xmlns:a16="http://schemas.microsoft.com/office/drawing/2014/main" id="{9AB6F4E1-B88B-4964-9A91-8F574E80DEA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BC6F3626-58A2-496C-B239-98038AF67E8D}"/>
              </a:ext>
            </a:extLst>
          </p:cNvPr>
          <p:cNvSpPr>
            <a:spLocks noGrp="1"/>
          </p:cNvSpPr>
          <p:nvPr>
            <p:ph type="sldNum" sz="quarter" idx="12"/>
          </p:nvPr>
        </p:nvSpPr>
        <p:spPr/>
        <p:txBody>
          <a:bodyPr/>
          <a:lstStyle/>
          <a:p>
            <a:fld id="{B6F15528-21DE-4FAA-801E-634DDDAF4B2B}" type="slidenum">
              <a:rPr lang="es-CO" smtClean="0"/>
              <a:t>‹Nº›</a:t>
            </a:fld>
            <a:endParaRPr lang="es-CO"/>
          </a:p>
        </p:txBody>
      </p:sp>
    </p:spTree>
    <p:extLst>
      <p:ext uri="{BB962C8B-B14F-4D97-AF65-F5344CB8AC3E}">
        <p14:creationId xmlns:p14="http://schemas.microsoft.com/office/powerpoint/2010/main" val="24182673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CEAC2D-3CC4-46CF-B367-C1CC7C33B5CA}"/>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9F0C3F1B-046F-476A-8390-BD3105EDC0B7}"/>
              </a:ext>
            </a:extLst>
          </p:cNvPr>
          <p:cNvSpPr>
            <a:spLocks noGrp="1"/>
          </p:cNvSpPr>
          <p:nvPr>
            <p:ph sz="half" idx="1"/>
          </p:nvPr>
        </p:nvSpPr>
        <p:spPr>
          <a:xfrm>
            <a:off x="838200" y="1825625"/>
            <a:ext cx="5181600" cy="435133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E16A227B-BAEE-4641-AFA1-67A217795B48}"/>
              </a:ext>
            </a:extLst>
          </p:cNvPr>
          <p:cNvSpPr>
            <a:spLocks noGrp="1"/>
          </p:cNvSpPr>
          <p:nvPr>
            <p:ph sz="half" idx="2"/>
          </p:nvPr>
        </p:nvSpPr>
        <p:spPr>
          <a:xfrm>
            <a:off x="6172200" y="1825625"/>
            <a:ext cx="5181600" cy="435133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4432050E-846F-44D7-BFA7-91A58B79099F}"/>
              </a:ext>
            </a:extLst>
          </p:cNvPr>
          <p:cNvSpPr>
            <a:spLocks noGrp="1"/>
          </p:cNvSpPr>
          <p:nvPr>
            <p:ph type="dt" sz="half" idx="10"/>
          </p:nvPr>
        </p:nvSpPr>
        <p:spPr/>
        <p:txBody>
          <a:bodyPr/>
          <a:lstStyle/>
          <a:p>
            <a:fld id="{1D8BD707-D9CF-40AE-B4C6-C98DA3205C09}" type="datetimeFigureOut">
              <a:rPr lang="en-US" smtClean="0"/>
              <a:t>2/17/2022</a:t>
            </a:fld>
            <a:endParaRPr lang="en-US"/>
          </a:p>
        </p:txBody>
      </p:sp>
      <p:sp>
        <p:nvSpPr>
          <p:cNvPr id="6" name="Marcador de pie de página 5">
            <a:extLst>
              <a:ext uri="{FF2B5EF4-FFF2-40B4-BE49-F238E27FC236}">
                <a16:creationId xmlns:a16="http://schemas.microsoft.com/office/drawing/2014/main" id="{C43B2D19-B468-42F0-B239-C221E889CAA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EB42DDBA-AF50-4F1E-BBE0-9D95C6AD053E}"/>
              </a:ext>
            </a:extLst>
          </p:cNvPr>
          <p:cNvSpPr>
            <a:spLocks noGrp="1"/>
          </p:cNvSpPr>
          <p:nvPr>
            <p:ph type="sldNum" sz="quarter" idx="12"/>
          </p:nvPr>
        </p:nvSpPr>
        <p:spPr/>
        <p:txBody>
          <a:bodyPr/>
          <a:lstStyle/>
          <a:p>
            <a:fld id="{B6F15528-21DE-4FAA-801E-634DDDAF4B2B}" type="slidenum">
              <a:rPr lang="es-CO" smtClean="0"/>
              <a:t>‹Nº›</a:t>
            </a:fld>
            <a:endParaRPr lang="es-CO"/>
          </a:p>
        </p:txBody>
      </p:sp>
    </p:spTree>
    <p:extLst>
      <p:ext uri="{BB962C8B-B14F-4D97-AF65-F5344CB8AC3E}">
        <p14:creationId xmlns:p14="http://schemas.microsoft.com/office/powerpoint/2010/main" val="7695420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25B6F5-3E1B-4D22-B803-1969962BDF9B}"/>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0C902759-20D8-496B-B4AD-E63B162C6832}"/>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A69BF5B3-4374-40A6-BDB6-162710F1B835}"/>
              </a:ext>
            </a:extLst>
          </p:cNvPr>
          <p:cNvSpPr>
            <a:spLocks noGrp="1"/>
          </p:cNvSpPr>
          <p:nvPr>
            <p:ph sz="half" idx="2"/>
          </p:nvPr>
        </p:nvSpPr>
        <p:spPr>
          <a:xfrm>
            <a:off x="839789"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75E44449-CC75-4DF7-8EF8-67F1026C8D77}"/>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E83905DA-56E5-4685-8D82-79D166D24F6B}"/>
              </a:ext>
            </a:extLst>
          </p:cNvPr>
          <p:cNvSpPr>
            <a:spLocks noGrp="1"/>
          </p:cNvSpPr>
          <p:nvPr>
            <p:ph sz="quarter" idx="4"/>
          </p:nvPr>
        </p:nvSpPr>
        <p:spPr>
          <a:xfrm>
            <a:off x="6172201"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EF0967A2-B515-43D4-8BAC-347A2C8EB5A5}"/>
              </a:ext>
            </a:extLst>
          </p:cNvPr>
          <p:cNvSpPr>
            <a:spLocks noGrp="1"/>
          </p:cNvSpPr>
          <p:nvPr>
            <p:ph type="dt" sz="half" idx="10"/>
          </p:nvPr>
        </p:nvSpPr>
        <p:spPr/>
        <p:txBody>
          <a:bodyPr/>
          <a:lstStyle/>
          <a:p>
            <a:fld id="{1D8BD707-D9CF-40AE-B4C6-C98DA3205C09}" type="datetimeFigureOut">
              <a:rPr lang="en-US" smtClean="0"/>
              <a:t>2/17/2022</a:t>
            </a:fld>
            <a:endParaRPr lang="en-US"/>
          </a:p>
        </p:txBody>
      </p:sp>
      <p:sp>
        <p:nvSpPr>
          <p:cNvPr id="8" name="Marcador de pie de página 7">
            <a:extLst>
              <a:ext uri="{FF2B5EF4-FFF2-40B4-BE49-F238E27FC236}">
                <a16:creationId xmlns:a16="http://schemas.microsoft.com/office/drawing/2014/main" id="{92C07A21-CB13-4243-B03F-04040524CD79}"/>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676E8851-3D11-4244-9B11-BB5BF001EE72}"/>
              </a:ext>
            </a:extLst>
          </p:cNvPr>
          <p:cNvSpPr>
            <a:spLocks noGrp="1"/>
          </p:cNvSpPr>
          <p:nvPr>
            <p:ph type="sldNum" sz="quarter" idx="12"/>
          </p:nvPr>
        </p:nvSpPr>
        <p:spPr/>
        <p:txBody>
          <a:bodyPr/>
          <a:lstStyle/>
          <a:p>
            <a:fld id="{B6F15528-21DE-4FAA-801E-634DDDAF4B2B}" type="slidenum">
              <a:rPr lang="es-CO" smtClean="0"/>
              <a:t>‹Nº›</a:t>
            </a:fld>
            <a:endParaRPr lang="es-CO"/>
          </a:p>
        </p:txBody>
      </p:sp>
    </p:spTree>
    <p:extLst>
      <p:ext uri="{BB962C8B-B14F-4D97-AF65-F5344CB8AC3E}">
        <p14:creationId xmlns:p14="http://schemas.microsoft.com/office/powerpoint/2010/main" val="23145467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D4A991-97A0-44DB-BB8A-C235F001B9C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2728F127-F6AC-420B-A91C-3597D24DD124}"/>
              </a:ext>
            </a:extLst>
          </p:cNvPr>
          <p:cNvSpPr>
            <a:spLocks noGrp="1"/>
          </p:cNvSpPr>
          <p:nvPr>
            <p:ph type="dt" sz="half" idx="10"/>
          </p:nvPr>
        </p:nvSpPr>
        <p:spPr/>
        <p:txBody>
          <a:bodyPr/>
          <a:lstStyle/>
          <a:p>
            <a:fld id="{1D8BD707-D9CF-40AE-B4C6-C98DA3205C09}" type="datetimeFigureOut">
              <a:rPr lang="en-US" smtClean="0"/>
              <a:t>2/17/2022</a:t>
            </a:fld>
            <a:endParaRPr lang="en-US"/>
          </a:p>
        </p:txBody>
      </p:sp>
      <p:sp>
        <p:nvSpPr>
          <p:cNvPr id="4" name="Marcador de pie de página 3">
            <a:extLst>
              <a:ext uri="{FF2B5EF4-FFF2-40B4-BE49-F238E27FC236}">
                <a16:creationId xmlns:a16="http://schemas.microsoft.com/office/drawing/2014/main" id="{4027B226-7D5C-4976-811B-11EB3B7122BB}"/>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708C1241-C007-4DA6-A6E4-8895435AC0DE}"/>
              </a:ext>
            </a:extLst>
          </p:cNvPr>
          <p:cNvSpPr>
            <a:spLocks noGrp="1"/>
          </p:cNvSpPr>
          <p:nvPr>
            <p:ph type="sldNum" sz="quarter" idx="12"/>
          </p:nvPr>
        </p:nvSpPr>
        <p:spPr/>
        <p:txBody>
          <a:bodyPr/>
          <a:lstStyle/>
          <a:p>
            <a:fld id="{B6F15528-21DE-4FAA-801E-634DDDAF4B2B}" type="slidenum">
              <a:rPr lang="es-CO" smtClean="0"/>
              <a:t>‹Nº›</a:t>
            </a:fld>
            <a:endParaRPr lang="es-CO"/>
          </a:p>
        </p:txBody>
      </p:sp>
    </p:spTree>
    <p:extLst>
      <p:ext uri="{BB962C8B-B14F-4D97-AF65-F5344CB8AC3E}">
        <p14:creationId xmlns:p14="http://schemas.microsoft.com/office/powerpoint/2010/main" val="21328297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9481820D-77FB-455F-ADC9-1599F8E340F0}"/>
              </a:ext>
            </a:extLst>
          </p:cNvPr>
          <p:cNvSpPr>
            <a:spLocks noGrp="1"/>
          </p:cNvSpPr>
          <p:nvPr>
            <p:ph type="dt" sz="half" idx="10"/>
          </p:nvPr>
        </p:nvSpPr>
        <p:spPr/>
        <p:txBody>
          <a:bodyPr/>
          <a:lstStyle/>
          <a:p>
            <a:fld id="{1D8BD707-D9CF-40AE-B4C6-C98DA3205C09}" type="datetimeFigureOut">
              <a:rPr lang="en-US" smtClean="0"/>
              <a:t>2/17/2022</a:t>
            </a:fld>
            <a:endParaRPr lang="en-US"/>
          </a:p>
        </p:txBody>
      </p:sp>
      <p:sp>
        <p:nvSpPr>
          <p:cNvPr id="3" name="Marcador de pie de página 2">
            <a:extLst>
              <a:ext uri="{FF2B5EF4-FFF2-40B4-BE49-F238E27FC236}">
                <a16:creationId xmlns:a16="http://schemas.microsoft.com/office/drawing/2014/main" id="{4D514F3B-42B6-42AE-B7C0-1E76E4F27A12}"/>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9E2F6199-186A-4060-AA63-18E0D58D6D7A}"/>
              </a:ext>
            </a:extLst>
          </p:cNvPr>
          <p:cNvSpPr>
            <a:spLocks noGrp="1"/>
          </p:cNvSpPr>
          <p:nvPr>
            <p:ph type="sldNum" sz="quarter" idx="12"/>
          </p:nvPr>
        </p:nvSpPr>
        <p:spPr/>
        <p:txBody>
          <a:bodyPr/>
          <a:lstStyle/>
          <a:p>
            <a:fld id="{B6F15528-21DE-4FAA-801E-634DDDAF4B2B}" type="slidenum">
              <a:rPr lang="es-CO" smtClean="0"/>
              <a:t>‹Nº›</a:t>
            </a:fld>
            <a:endParaRPr lang="es-CO"/>
          </a:p>
        </p:txBody>
      </p:sp>
    </p:spTree>
    <p:extLst>
      <p:ext uri="{BB962C8B-B14F-4D97-AF65-F5344CB8AC3E}">
        <p14:creationId xmlns:p14="http://schemas.microsoft.com/office/powerpoint/2010/main" val="21397826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5FDEA1-2AD6-4EA3-9218-2C4E6035008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1D0563B-5880-4B5C-A6A6-11391207AD66}"/>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1A9EE4A1-CF31-479F-92EF-994DE9FB2AA1}"/>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10DD1EE-FC51-416E-822B-7AB8BF3EB5DC}"/>
              </a:ext>
            </a:extLst>
          </p:cNvPr>
          <p:cNvSpPr>
            <a:spLocks noGrp="1"/>
          </p:cNvSpPr>
          <p:nvPr>
            <p:ph type="dt" sz="half" idx="10"/>
          </p:nvPr>
        </p:nvSpPr>
        <p:spPr/>
        <p:txBody>
          <a:bodyPr/>
          <a:lstStyle/>
          <a:p>
            <a:fld id="{1D8BD707-D9CF-40AE-B4C6-C98DA3205C09}" type="datetimeFigureOut">
              <a:rPr lang="en-US" smtClean="0"/>
              <a:t>2/17/2022</a:t>
            </a:fld>
            <a:endParaRPr lang="en-US"/>
          </a:p>
        </p:txBody>
      </p:sp>
      <p:sp>
        <p:nvSpPr>
          <p:cNvPr id="6" name="Marcador de pie de página 5">
            <a:extLst>
              <a:ext uri="{FF2B5EF4-FFF2-40B4-BE49-F238E27FC236}">
                <a16:creationId xmlns:a16="http://schemas.microsoft.com/office/drawing/2014/main" id="{77A27F01-8C15-4A6D-98C3-6DE958F17905}"/>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EA616C50-AD9C-4E7F-B9F3-5D2053C0824F}"/>
              </a:ext>
            </a:extLst>
          </p:cNvPr>
          <p:cNvSpPr>
            <a:spLocks noGrp="1"/>
          </p:cNvSpPr>
          <p:nvPr>
            <p:ph type="sldNum" sz="quarter" idx="12"/>
          </p:nvPr>
        </p:nvSpPr>
        <p:spPr/>
        <p:txBody>
          <a:bodyPr/>
          <a:lstStyle/>
          <a:p>
            <a:fld id="{B6F15528-21DE-4FAA-801E-634DDDAF4B2B}" type="slidenum">
              <a:rPr lang="es-CO" smtClean="0"/>
              <a:t>‹Nº›</a:t>
            </a:fld>
            <a:endParaRPr lang="es-CO"/>
          </a:p>
        </p:txBody>
      </p:sp>
    </p:spTree>
    <p:extLst>
      <p:ext uri="{BB962C8B-B14F-4D97-AF65-F5344CB8AC3E}">
        <p14:creationId xmlns:p14="http://schemas.microsoft.com/office/powerpoint/2010/main" val="3898760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D09E16-7A08-4738-8D10-65B9F6C4991B}"/>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A7B62DA-1518-4BC8-B204-D0E7EB311FCF}"/>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0942977-AB69-4795-BAF1-AAB6722318AA}"/>
              </a:ext>
            </a:extLst>
          </p:cNvPr>
          <p:cNvSpPr>
            <a:spLocks noGrp="1"/>
          </p:cNvSpPr>
          <p:nvPr>
            <p:ph type="dt" sz="half" idx="10"/>
          </p:nvPr>
        </p:nvSpPr>
        <p:spPr/>
        <p:txBody>
          <a:bodyPr/>
          <a:lstStyle/>
          <a:p>
            <a:fld id="{1D8BD707-D9CF-40AE-B4C6-C98DA3205C09}" type="datetimeFigureOut">
              <a:rPr lang="en-US" smtClean="0"/>
              <a:t>2/17/2022</a:t>
            </a:fld>
            <a:endParaRPr lang="en-US"/>
          </a:p>
        </p:txBody>
      </p:sp>
      <p:sp>
        <p:nvSpPr>
          <p:cNvPr id="5" name="Marcador de pie de página 4">
            <a:extLst>
              <a:ext uri="{FF2B5EF4-FFF2-40B4-BE49-F238E27FC236}">
                <a16:creationId xmlns:a16="http://schemas.microsoft.com/office/drawing/2014/main" id="{CDE66F18-3BCD-479E-8970-236DEB63D452}"/>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7C221839-C3A9-4621-A9B5-8BC2F69488BF}"/>
              </a:ext>
            </a:extLst>
          </p:cNvPr>
          <p:cNvSpPr>
            <a:spLocks noGrp="1"/>
          </p:cNvSpPr>
          <p:nvPr>
            <p:ph type="sldNum" sz="quarter" idx="12"/>
          </p:nvPr>
        </p:nvSpPr>
        <p:spPr/>
        <p:txBody>
          <a:bodyPr/>
          <a:lstStyle/>
          <a:p>
            <a:fld id="{B6F15528-21DE-4FAA-801E-634DDDAF4B2B}" type="slidenum">
              <a:rPr lang="es-CO" smtClean="0"/>
              <a:t>‹Nº›</a:t>
            </a:fld>
            <a:endParaRPr lang="es-CO"/>
          </a:p>
        </p:txBody>
      </p:sp>
    </p:spTree>
    <p:extLst>
      <p:ext uri="{BB962C8B-B14F-4D97-AF65-F5344CB8AC3E}">
        <p14:creationId xmlns:p14="http://schemas.microsoft.com/office/powerpoint/2010/main" val="28662433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9F9859-9652-40A2-B90E-8A3B537B49C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7D10BE02-15F9-4B94-AA28-DFEC0F8134B2}"/>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s-CO"/>
          </a:p>
        </p:txBody>
      </p:sp>
      <p:sp>
        <p:nvSpPr>
          <p:cNvPr id="4" name="Marcador de texto 3">
            <a:extLst>
              <a:ext uri="{FF2B5EF4-FFF2-40B4-BE49-F238E27FC236}">
                <a16:creationId xmlns:a16="http://schemas.microsoft.com/office/drawing/2014/main" id="{6BBEFD5E-1D8E-4D3D-84E6-F45ABAD291D6}"/>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1435C67-EB7D-442C-B3D6-B534D43F6630}"/>
              </a:ext>
            </a:extLst>
          </p:cNvPr>
          <p:cNvSpPr>
            <a:spLocks noGrp="1"/>
          </p:cNvSpPr>
          <p:nvPr>
            <p:ph type="dt" sz="half" idx="10"/>
          </p:nvPr>
        </p:nvSpPr>
        <p:spPr/>
        <p:txBody>
          <a:bodyPr/>
          <a:lstStyle/>
          <a:p>
            <a:fld id="{1D8BD707-D9CF-40AE-B4C6-C98DA3205C09}" type="datetimeFigureOut">
              <a:rPr lang="en-US" smtClean="0"/>
              <a:t>2/17/2022</a:t>
            </a:fld>
            <a:endParaRPr lang="en-US"/>
          </a:p>
        </p:txBody>
      </p:sp>
      <p:sp>
        <p:nvSpPr>
          <p:cNvPr id="6" name="Marcador de pie de página 5">
            <a:extLst>
              <a:ext uri="{FF2B5EF4-FFF2-40B4-BE49-F238E27FC236}">
                <a16:creationId xmlns:a16="http://schemas.microsoft.com/office/drawing/2014/main" id="{5DB134F5-E9E7-417B-815D-3D47312C9E56}"/>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D75AEDFF-CE88-41EA-9530-D972CEFC204F}"/>
              </a:ext>
            </a:extLst>
          </p:cNvPr>
          <p:cNvSpPr>
            <a:spLocks noGrp="1"/>
          </p:cNvSpPr>
          <p:nvPr>
            <p:ph type="sldNum" sz="quarter" idx="12"/>
          </p:nvPr>
        </p:nvSpPr>
        <p:spPr/>
        <p:txBody>
          <a:bodyPr/>
          <a:lstStyle/>
          <a:p>
            <a:fld id="{B6F15528-21DE-4FAA-801E-634DDDAF4B2B}" type="slidenum">
              <a:rPr lang="es-CO" smtClean="0"/>
              <a:t>‹Nº›</a:t>
            </a:fld>
            <a:endParaRPr lang="es-CO"/>
          </a:p>
        </p:txBody>
      </p:sp>
    </p:spTree>
    <p:extLst>
      <p:ext uri="{BB962C8B-B14F-4D97-AF65-F5344CB8AC3E}">
        <p14:creationId xmlns:p14="http://schemas.microsoft.com/office/powerpoint/2010/main" val="17536547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6856FD-CB72-4C00-A11C-EFCFB9183E48}"/>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6154DD74-72E9-45B0-B3AC-2659BF9B5027}"/>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C6871E9B-7D0C-4E74-8AA0-9F95953AFA5A}"/>
              </a:ext>
            </a:extLst>
          </p:cNvPr>
          <p:cNvSpPr>
            <a:spLocks noGrp="1"/>
          </p:cNvSpPr>
          <p:nvPr>
            <p:ph type="dt" sz="half" idx="10"/>
          </p:nvPr>
        </p:nvSpPr>
        <p:spPr/>
        <p:txBody>
          <a:bodyPr/>
          <a:lstStyle/>
          <a:p>
            <a:fld id="{1D8BD707-D9CF-40AE-B4C6-C98DA3205C09}" type="datetimeFigureOut">
              <a:rPr lang="en-US" smtClean="0"/>
              <a:t>2/17/2022</a:t>
            </a:fld>
            <a:endParaRPr lang="en-US"/>
          </a:p>
        </p:txBody>
      </p:sp>
      <p:sp>
        <p:nvSpPr>
          <p:cNvPr id="5" name="Marcador de pie de página 4">
            <a:extLst>
              <a:ext uri="{FF2B5EF4-FFF2-40B4-BE49-F238E27FC236}">
                <a16:creationId xmlns:a16="http://schemas.microsoft.com/office/drawing/2014/main" id="{93495B13-59E5-4A78-99B1-2C951826231C}"/>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87EB16A-7D60-4684-B15C-D80822C420D9}"/>
              </a:ext>
            </a:extLst>
          </p:cNvPr>
          <p:cNvSpPr>
            <a:spLocks noGrp="1"/>
          </p:cNvSpPr>
          <p:nvPr>
            <p:ph type="sldNum" sz="quarter" idx="12"/>
          </p:nvPr>
        </p:nvSpPr>
        <p:spPr/>
        <p:txBody>
          <a:bodyPr/>
          <a:lstStyle/>
          <a:p>
            <a:fld id="{B6F15528-21DE-4FAA-801E-634DDDAF4B2B}" type="slidenum">
              <a:rPr lang="es-CO" smtClean="0"/>
              <a:t>‹Nº›</a:t>
            </a:fld>
            <a:endParaRPr lang="es-CO"/>
          </a:p>
        </p:txBody>
      </p:sp>
    </p:spTree>
    <p:extLst>
      <p:ext uri="{BB962C8B-B14F-4D97-AF65-F5344CB8AC3E}">
        <p14:creationId xmlns:p14="http://schemas.microsoft.com/office/powerpoint/2010/main" val="10423858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C6EC914B-130A-448B-90E9-E748F2BD8730}"/>
              </a:ext>
            </a:extLst>
          </p:cNvPr>
          <p:cNvSpPr>
            <a:spLocks noGrp="1"/>
          </p:cNvSpPr>
          <p:nvPr>
            <p:ph type="title" orient="vert"/>
          </p:nvPr>
        </p:nvSpPr>
        <p:spPr>
          <a:xfrm>
            <a:off x="8724901" y="365126"/>
            <a:ext cx="2628900" cy="5811839"/>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074B4BE4-557A-4A83-9EE9-B412633DFB6E}"/>
              </a:ext>
            </a:extLst>
          </p:cNvPr>
          <p:cNvSpPr>
            <a:spLocks noGrp="1"/>
          </p:cNvSpPr>
          <p:nvPr>
            <p:ph type="body" orient="vert" idx="1"/>
          </p:nvPr>
        </p:nvSpPr>
        <p:spPr>
          <a:xfrm>
            <a:off x="838201" y="365126"/>
            <a:ext cx="7734300" cy="5811839"/>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2C0E3659-B2AB-499C-B98C-DB1DAB5B427F}"/>
              </a:ext>
            </a:extLst>
          </p:cNvPr>
          <p:cNvSpPr>
            <a:spLocks noGrp="1"/>
          </p:cNvSpPr>
          <p:nvPr>
            <p:ph type="dt" sz="half" idx="10"/>
          </p:nvPr>
        </p:nvSpPr>
        <p:spPr/>
        <p:txBody>
          <a:bodyPr/>
          <a:lstStyle/>
          <a:p>
            <a:fld id="{1D8BD707-D9CF-40AE-B4C6-C98DA3205C09}" type="datetimeFigureOut">
              <a:rPr lang="en-US" smtClean="0"/>
              <a:t>2/17/2022</a:t>
            </a:fld>
            <a:endParaRPr lang="en-US"/>
          </a:p>
        </p:txBody>
      </p:sp>
      <p:sp>
        <p:nvSpPr>
          <p:cNvPr id="5" name="Marcador de pie de página 4">
            <a:extLst>
              <a:ext uri="{FF2B5EF4-FFF2-40B4-BE49-F238E27FC236}">
                <a16:creationId xmlns:a16="http://schemas.microsoft.com/office/drawing/2014/main" id="{D5F7DD27-8A58-438A-B9E2-C1D2DC5B46DB}"/>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5E1A26-FB9D-4C53-AA79-8660107F96EA}"/>
              </a:ext>
            </a:extLst>
          </p:cNvPr>
          <p:cNvSpPr>
            <a:spLocks noGrp="1"/>
          </p:cNvSpPr>
          <p:nvPr>
            <p:ph type="sldNum" sz="quarter" idx="12"/>
          </p:nvPr>
        </p:nvSpPr>
        <p:spPr/>
        <p:txBody>
          <a:bodyPr/>
          <a:lstStyle/>
          <a:p>
            <a:fld id="{B6F15528-21DE-4FAA-801E-634DDDAF4B2B}" type="slidenum">
              <a:rPr lang="es-CO" smtClean="0"/>
              <a:t>‹Nº›</a:t>
            </a:fld>
            <a:endParaRPr lang="es-CO"/>
          </a:p>
        </p:txBody>
      </p:sp>
    </p:spTree>
    <p:extLst>
      <p:ext uri="{BB962C8B-B14F-4D97-AF65-F5344CB8AC3E}">
        <p14:creationId xmlns:p14="http://schemas.microsoft.com/office/powerpoint/2010/main" val="33542431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2/17/2022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440779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516754-86BE-4EBE-9582-F26537C45E36}"/>
              </a:ext>
            </a:extLst>
          </p:cNvPr>
          <p:cNvSpPr>
            <a:spLocks noGrp="1"/>
          </p:cNvSpPr>
          <p:nvPr>
            <p:ph type="title"/>
          </p:nvPr>
        </p:nvSpPr>
        <p:spPr>
          <a:xfrm>
            <a:off x="831851" y="1709740"/>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5A8F9CC-C8DB-4A66-A34E-1760F12F9CDD}"/>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46AD9823-1D06-4723-BCC4-9DDC6A1EF5CB}"/>
              </a:ext>
            </a:extLst>
          </p:cNvPr>
          <p:cNvSpPr>
            <a:spLocks noGrp="1"/>
          </p:cNvSpPr>
          <p:nvPr>
            <p:ph type="dt" sz="half" idx="10"/>
          </p:nvPr>
        </p:nvSpPr>
        <p:spPr/>
        <p:txBody>
          <a:bodyPr/>
          <a:lstStyle/>
          <a:p>
            <a:fld id="{1D8BD707-D9CF-40AE-B4C6-C98DA3205C09}" type="datetimeFigureOut">
              <a:rPr lang="en-US" smtClean="0"/>
              <a:t>2/17/2022</a:t>
            </a:fld>
            <a:endParaRPr lang="en-US"/>
          </a:p>
        </p:txBody>
      </p:sp>
      <p:sp>
        <p:nvSpPr>
          <p:cNvPr id="5" name="Marcador de pie de página 4">
            <a:extLst>
              <a:ext uri="{FF2B5EF4-FFF2-40B4-BE49-F238E27FC236}">
                <a16:creationId xmlns:a16="http://schemas.microsoft.com/office/drawing/2014/main" id="{9AB6F4E1-B88B-4964-9A91-8F574E80DEA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BC6F3626-58A2-496C-B239-98038AF67E8D}"/>
              </a:ext>
            </a:extLst>
          </p:cNvPr>
          <p:cNvSpPr>
            <a:spLocks noGrp="1"/>
          </p:cNvSpPr>
          <p:nvPr>
            <p:ph type="sldNum" sz="quarter" idx="12"/>
          </p:nvPr>
        </p:nvSpPr>
        <p:spPr/>
        <p:txBody>
          <a:bodyPr/>
          <a:lstStyle/>
          <a:p>
            <a:fld id="{B6F15528-21DE-4FAA-801E-634DDDAF4B2B}" type="slidenum">
              <a:rPr lang="es-CO" smtClean="0"/>
              <a:t>‹Nº›</a:t>
            </a:fld>
            <a:endParaRPr lang="es-CO"/>
          </a:p>
        </p:txBody>
      </p:sp>
    </p:spTree>
    <p:extLst>
      <p:ext uri="{BB962C8B-B14F-4D97-AF65-F5344CB8AC3E}">
        <p14:creationId xmlns:p14="http://schemas.microsoft.com/office/powerpoint/2010/main" val="4099643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CEAC2D-3CC4-46CF-B367-C1CC7C33B5CA}"/>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9F0C3F1B-046F-476A-8390-BD3105EDC0B7}"/>
              </a:ext>
            </a:extLst>
          </p:cNvPr>
          <p:cNvSpPr>
            <a:spLocks noGrp="1"/>
          </p:cNvSpPr>
          <p:nvPr>
            <p:ph sz="half" idx="1"/>
          </p:nvPr>
        </p:nvSpPr>
        <p:spPr>
          <a:xfrm>
            <a:off x="838200" y="1825625"/>
            <a:ext cx="5181600" cy="435133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E16A227B-BAEE-4641-AFA1-67A217795B48}"/>
              </a:ext>
            </a:extLst>
          </p:cNvPr>
          <p:cNvSpPr>
            <a:spLocks noGrp="1"/>
          </p:cNvSpPr>
          <p:nvPr>
            <p:ph sz="half" idx="2"/>
          </p:nvPr>
        </p:nvSpPr>
        <p:spPr>
          <a:xfrm>
            <a:off x="6172200" y="1825625"/>
            <a:ext cx="5181600" cy="435133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4432050E-846F-44D7-BFA7-91A58B79099F}"/>
              </a:ext>
            </a:extLst>
          </p:cNvPr>
          <p:cNvSpPr>
            <a:spLocks noGrp="1"/>
          </p:cNvSpPr>
          <p:nvPr>
            <p:ph type="dt" sz="half" idx="10"/>
          </p:nvPr>
        </p:nvSpPr>
        <p:spPr/>
        <p:txBody>
          <a:bodyPr/>
          <a:lstStyle/>
          <a:p>
            <a:fld id="{1D8BD707-D9CF-40AE-B4C6-C98DA3205C09}" type="datetimeFigureOut">
              <a:rPr lang="en-US" smtClean="0"/>
              <a:t>2/17/2022</a:t>
            </a:fld>
            <a:endParaRPr lang="en-US"/>
          </a:p>
        </p:txBody>
      </p:sp>
      <p:sp>
        <p:nvSpPr>
          <p:cNvPr id="6" name="Marcador de pie de página 5">
            <a:extLst>
              <a:ext uri="{FF2B5EF4-FFF2-40B4-BE49-F238E27FC236}">
                <a16:creationId xmlns:a16="http://schemas.microsoft.com/office/drawing/2014/main" id="{C43B2D19-B468-42F0-B239-C221E889CAA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EB42DDBA-AF50-4F1E-BBE0-9D95C6AD053E}"/>
              </a:ext>
            </a:extLst>
          </p:cNvPr>
          <p:cNvSpPr>
            <a:spLocks noGrp="1"/>
          </p:cNvSpPr>
          <p:nvPr>
            <p:ph type="sldNum" sz="quarter" idx="12"/>
          </p:nvPr>
        </p:nvSpPr>
        <p:spPr/>
        <p:txBody>
          <a:bodyPr/>
          <a:lstStyle/>
          <a:p>
            <a:fld id="{B6F15528-21DE-4FAA-801E-634DDDAF4B2B}" type="slidenum">
              <a:rPr lang="es-CO" smtClean="0"/>
              <a:t>‹Nº›</a:t>
            </a:fld>
            <a:endParaRPr lang="es-CO"/>
          </a:p>
        </p:txBody>
      </p:sp>
    </p:spTree>
    <p:extLst>
      <p:ext uri="{BB962C8B-B14F-4D97-AF65-F5344CB8AC3E}">
        <p14:creationId xmlns:p14="http://schemas.microsoft.com/office/powerpoint/2010/main" val="1445061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25B6F5-3E1B-4D22-B803-1969962BDF9B}"/>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0C902759-20D8-496B-B4AD-E63B162C6832}"/>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A69BF5B3-4374-40A6-BDB6-162710F1B835}"/>
              </a:ext>
            </a:extLst>
          </p:cNvPr>
          <p:cNvSpPr>
            <a:spLocks noGrp="1"/>
          </p:cNvSpPr>
          <p:nvPr>
            <p:ph sz="half" idx="2"/>
          </p:nvPr>
        </p:nvSpPr>
        <p:spPr>
          <a:xfrm>
            <a:off x="839789"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75E44449-CC75-4DF7-8EF8-67F1026C8D77}"/>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E83905DA-56E5-4685-8D82-79D166D24F6B}"/>
              </a:ext>
            </a:extLst>
          </p:cNvPr>
          <p:cNvSpPr>
            <a:spLocks noGrp="1"/>
          </p:cNvSpPr>
          <p:nvPr>
            <p:ph sz="quarter" idx="4"/>
          </p:nvPr>
        </p:nvSpPr>
        <p:spPr>
          <a:xfrm>
            <a:off x="6172201"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EF0967A2-B515-43D4-8BAC-347A2C8EB5A5}"/>
              </a:ext>
            </a:extLst>
          </p:cNvPr>
          <p:cNvSpPr>
            <a:spLocks noGrp="1"/>
          </p:cNvSpPr>
          <p:nvPr>
            <p:ph type="dt" sz="half" idx="10"/>
          </p:nvPr>
        </p:nvSpPr>
        <p:spPr/>
        <p:txBody>
          <a:bodyPr/>
          <a:lstStyle/>
          <a:p>
            <a:fld id="{1D8BD707-D9CF-40AE-B4C6-C98DA3205C09}" type="datetimeFigureOut">
              <a:rPr lang="en-US" smtClean="0"/>
              <a:t>2/17/2022</a:t>
            </a:fld>
            <a:endParaRPr lang="en-US"/>
          </a:p>
        </p:txBody>
      </p:sp>
      <p:sp>
        <p:nvSpPr>
          <p:cNvPr id="8" name="Marcador de pie de página 7">
            <a:extLst>
              <a:ext uri="{FF2B5EF4-FFF2-40B4-BE49-F238E27FC236}">
                <a16:creationId xmlns:a16="http://schemas.microsoft.com/office/drawing/2014/main" id="{92C07A21-CB13-4243-B03F-04040524CD79}"/>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676E8851-3D11-4244-9B11-BB5BF001EE72}"/>
              </a:ext>
            </a:extLst>
          </p:cNvPr>
          <p:cNvSpPr>
            <a:spLocks noGrp="1"/>
          </p:cNvSpPr>
          <p:nvPr>
            <p:ph type="sldNum" sz="quarter" idx="12"/>
          </p:nvPr>
        </p:nvSpPr>
        <p:spPr/>
        <p:txBody>
          <a:bodyPr/>
          <a:lstStyle/>
          <a:p>
            <a:fld id="{B6F15528-21DE-4FAA-801E-634DDDAF4B2B}" type="slidenum">
              <a:rPr lang="es-CO" smtClean="0"/>
              <a:t>‹Nº›</a:t>
            </a:fld>
            <a:endParaRPr lang="es-CO"/>
          </a:p>
        </p:txBody>
      </p:sp>
    </p:spTree>
    <p:extLst>
      <p:ext uri="{BB962C8B-B14F-4D97-AF65-F5344CB8AC3E}">
        <p14:creationId xmlns:p14="http://schemas.microsoft.com/office/powerpoint/2010/main" val="2843974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D4A991-97A0-44DB-BB8A-C235F001B9C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2728F127-F6AC-420B-A91C-3597D24DD124}"/>
              </a:ext>
            </a:extLst>
          </p:cNvPr>
          <p:cNvSpPr>
            <a:spLocks noGrp="1"/>
          </p:cNvSpPr>
          <p:nvPr>
            <p:ph type="dt" sz="half" idx="10"/>
          </p:nvPr>
        </p:nvSpPr>
        <p:spPr/>
        <p:txBody>
          <a:bodyPr/>
          <a:lstStyle/>
          <a:p>
            <a:fld id="{1D8BD707-D9CF-40AE-B4C6-C98DA3205C09}" type="datetimeFigureOut">
              <a:rPr lang="en-US" smtClean="0"/>
              <a:t>2/17/2022</a:t>
            </a:fld>
            <a:endParaRPr lang="en-US"/>
          </a:p>
        </p:txBody>
      </p:sp>
      <p:sp>
        <p:nvSpPr>
          <p:cNvPr id="4" name="Marcador de pie de página 3">
            <a:extLst>
              <a:ext uri="{FF2B5EF4-FFF2-40B4-BE49-F238E27FC236}">
                <a16:creationId xmlns:a16="http://schemas.microsoft.com/office/drawing/2014/main" id="{4027B226-7D5C-4976-811B-11EB3B7122BB}"/>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708C1241-C007-4DA6-A6E4-8895435AC0DE}"/>
              </a:ext>
            </a:extLst>
          </p:cNvPr>
          <p:cNvSpPr>
            <a:spLocks noGrp="1"/>
          </p:cNvSpPr>
          <p:nvPr>
            <p:ph type="sldNum" sz="quarter" idx="12"/>
          </p:nvPr>
        </p:nvSpPr>
        <p:spPr/>
        <p:txBody>
          <a:bodyPr/>
          <a:lstStyle/>
          <a:p>
            <a:fld id="{B6F15528-21DE-4FAA-801E-634DDDAF4B2B}" type="slidenum">
              <a:rPr lang="es-CO" smtClean="0"/>
              <a:t>‹Nº›</a:t>
            </a:fld>
            <a:endParaRPr lang="es-CO"/>
          </a:p>
        </p:txBody>
      </p:sp>
    </p:spTree>
    <p:extLst>
      <p:ext uri="{BB962C8B-B14F-4D97-AF65-F5344CB8AC3E}">
        <p14:creationId xmlns:p14="http://schemas.microsoft.com/office/powerpoint/2010/main" val="1566463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9481820D-77FB-455F-ADC9-1599F8E340F0}"/>
              </a:ext>
            </a:extLst>
          </p:cNvPr>
          <p:cNvSpPr>
            <a:spLocks noGrp="1"/>
          </p:cNvSpPr>
          <p:nvPr>
            <p:ph type="dt" sz="half" idx="10"/>
          </p:nvPr>
        </p:nvSpPr>
        <p:spPr/>
        <p:txBody>
          <a:bodyPr/>
          <a:lstStyle/>
          <a:p>
            <a:fld id="{1D8BD707-D9CF-40AE-B4C6-C98DA3205C09}" type="datetimeFigureOut">
              <a:rPr lang="en-US" smtClean="0"/>
              <a:t>2/17/2022</a:t>
            </a:fld>
            <a:endParaRPr lang="en-US"/>
          </a:p>
        </p:txBody>
      </p:sp>
      <p:sp>
        <p:nvSpPr>
          <p:cNvPr id="3" name="Marcador de pie de página 2">
            <a:extLst>
              <a:ext uri="{FF2B5EF4-FFF2-40B4-BE49-F238E27FC236}">
                <a16:creationId xmlns:a16="http://schemas.microsoft.com/office/drawing/2014/main" id="{4D514F3B-42B6-42AE-B7C0-1E76E4F27A12}"/>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9E2F6199-186A-4060-AA63-18E0D58D6D7A}"/>
              </a:ext>
            </a:extLst>
          </p:cNvPr>
          <p:cNvSpPr>
            <a:spLocks noGrp="1"/>
          </p:cNvSpPr>
          <p:nvPr>
            <p:ph type="sldNum" sz="quarter" idx="12"/>
          </p:nvPr>
        </p:nvSpPr>
        <p:spPr/>
        <p:txBody>
          <a:bodyPr/>
          <a:lstStyle/>
          <a:p>
            <a:fld id="{B6F15528-21DE-4FAA-801E-634DDDAF4B2B}" type="slidenum">
              <a:rPr lang="es-CO" smtClean="0"/>
              <a:t>‹Nº›</a:t>
            </a:fld>
            <a:endParaRPr lang="es-CO"/>
          </a:p>
        </p:txBody>
      </p:sp>
    </p:spTree>
    <p:extLst>
      <p:ext uri="{BB962C8B-B14F-4D97-AF65-F5344CB8AC3E}">
        <p14:creationId xmlns:p14="http://schemas.microsoft.com/office/powerpoint/2010/main" val="660097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5FDEA1-2AD6-4EA3-9218-2C4E6035008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1D0563B-5880-4B5C-A6A6-11391207AD66}"/>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1A9EE4A1-CF31-479F-92EF-994DE9FB2AA1}"/>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10DD1EE-FC51-416E-822B-7AB8BF3EB5DC}"/>
              </a:ext>
            </a:extLst>
          </p:cNvPr>
          <p:cNvSpPr>
            <a:spLocks noGrp="1"/>
          </p:cNvSpPr>
          <p:nvPr>
            <p:ph type="dt" sz="half" idx="10"/>
          </p:nvPr>
        </p:nvSpPr>
        <p:spPr/>
        <p:txBody>
          <a:bodyPr/>
          <a:lstStyle/>
          <a:p>
            <a:fld id="{1D8BD707-D9CF-40AE-B4C6-C98DA3205C09}" type="datetimeFigureOut">
              <a:rPr lang="en-US" smtClean="0"/>
              <a:t>2/17/2022</a:t>
            </a:fld>
            <a:endParaRPr lang="en-US"/>
          </a:p>
        </p:txBody>
      </p:sp>
      <p:sp>
        <p:nvSpPr>
          <p:cNvPr id="6" name="Marcador de pie de página 5">
            <a:extLst>
              <a:ext uri="{FF2B5EF4-FFF2-40B4-BE49-F238E27FC236}">
                <a16:creationId xmlns:a16="http://schemas.microsoft.com/office/drawing/2014/main" id="{77A27F01-8C15-4A6D-98C3-6DE958F17905}"/>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EA616C50-AD9C-4E7F-B9F3-5D2053C0824F}"/>
              </a:ext>
            </a:extLst>
          </p:cNvPr>
          <p:cNvSpPr>
            <a:spLocks noGrp="1"/>
          </p:cNvSpPr>
          <p:nvPr>
            <p:ph type="sldNum" sz="quarter" idx="12"/>
          </p:nvPr>
        </p:nvSpPr>
        <p:spPr/>
        <p:txBody>
          <a:bodyPr/>
          <a:lstStyle/>
          <a:p>
            <a:fld id="{B6F15528-21DE-4FAA-801E-634DDDAF4B2B}" type="slidenum">
              <a:rPr lang="es-CO" smtClean="0"/>
              <a:t>‹Nº›</a:t>
            </a:fld>
            <a:endParaRPr lang="es-CO"/>
          </a:p>
        </p:txBody>
      </p:sp>
    </p:spTree>
    <p:extLst>
      <p:ext uri="{BB962C8B-B14F-4D97-AF65-F5344CB8AC3E}">
        <p14:creationId xmlns:p14="http://schemas.microsoft.com/office/powerpoint/2010/main" val="8890197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9F9859-9652-40A2-B90E-8A3B537B49C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7D10BE02-15F9-4B94-AA28-DFEC0F8134B2}"/>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s-CO"/>
          </a:p>
        </p:txBody>
      </p:sp>
      <p:sp>
        <p:nvSpPr>
          <p:cNvPr id="4" name="Marcador de texto 3">
            <a:extLst>
              <a:ext uri="{FF2B5EF4-FFF2-40B4-BE49-F238E27FC236}">
                <a16:creationId xmlns:a16="http://schemas.microsoft.com/office/drawing/2014/main" id="{6BBEFD5E-1D8E-4D3D-84E6-F45ABAD291D6}"/>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1435C67-EB7D-442C-B3D6-B534D43F6630}"/>
              </a:ext>
            </a:extLst>
          </p:cNvPr>
          <p:cNvSpPr>
            <a:spLocks noGrp="1"/>
          </p:cNvSpPr>
          <p:nvPr>
            <p:ph type="dt" sz="half" idx="10"/>
          </p:nvPr>
        </p:nvSpPr>
        <p:spPr/>
        <p:txBody>
          <a:bodyPr/>
          <a:lstStyle/>
          <a:p>
            <a:fld id="{1D8BD707-D9CF-40AE-B4C6-C98DA3205C09}" type="datetimeFigureOut">
              <a:rPr lang="en-US" smtClean="0"/>
              <a:t>2/17/2022</a:t>
            </a:fld>
            <a:endParaRPr lang="en-US"/>
          </a:p>
        </p:txBody>
      </p:sp>
      <p:sp>
        <p:nvSpPr>
          <p:cNvPr id="6" name="Marcador de pie de página 5">
            <a:extLst>
              <a:ext uri="{FF2B5EF4-FFF2-40B4-BE49-F238E27FC236}">
                <a16:creationId xmlns:a16="http://schemas.microsoft.com/office/drawing/2014/main" id="{5DB134F5-E9E7-417B-815D-3D47312C9E56}"/>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D75AEDFF-CE88-41EA-9530-D972CEFC204F}"/>
              </a:ext>
            </a:extLst>
          </p:cNvPr>
          <p:cNvSpPr>
            <a:spLocks noGrp="1"/>
          </p:cNvSpPr>
          <p:nvPr>
            <p:ph type="sldNum" sz="quarter" idx="12"/>
          </p:nvPr>
        </p:nvSpPr>
        <p:spPr/>
        <p:txBody>
          <a:bodyPr/>
          <a:lstStyle/>
          <a:p>
            <a:fld id="{B6F15528-21DE-4FAA-801E-634DDDAF4B2B}" type="slidenum">
              <a:rPr lang="es-CO" smtClean="0"/>
              <a:t>‹Nº›</a:t>
            </a:fld>
            <a:endParaRPr lang="es-CO"/>
          </a:p>
        </p:txBody>
      </p:sp>
    </p:spTree>
    <p:extLst>
      <p:ext uri="{BB962C8B-B14F-4D97-AF65-F5344CB8AC3E}">
        <p14:creationId xmlns:p14="http://schemas.microsoft.com/office/powerpoint/2010/main" val="33756750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0000"/>
            <a:lum/>
          </a:blip>
          <a:srcRect/>
          <a:stretch>
            <a:fillRect t="-9000" b="-9000"/>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EBC51A72-4BE4-4F4C-ABAD-CEF257BA7F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EB2F7601-E5C6-4729-A064-E1109286BE03}"/>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9B8C164-856F-4473-9F9D-4C59FD17EA9B}"/>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2/17/2022</a:t>
            </a:fld>
            <a:endParaRPr lang="en-US"/>
          </a:p>
        </p:txBody>
      </p:sp>
      <p:sp>
        <p:nvSpPr>
          <p:cNvPr id="5" name="Marcador de pie de página 4">
            <a:extLst>
              <a:ext uri="{FF2B5EF4-FFF2-40B4-BE49-F238E27FC236}">
                <a16:creationId xmlns:a16="http://schemas.microsoft.com/office/drawing/2014/main" id="{9987B036-0FCE-47EF-97A6-0C3370688C93}"/>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1143C4DC-B296-44DF-9A0B-F235B729028F}"/>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s-CO" smtClean="0"/>
              <a:t>‹Nº›</a:t>
            </a:fld>
            <a:endParaRPr lang="es-CO"/>
          </a:p>
        </p:txBody>
      </p:sp>
    </p:spTree>
    <p:extLst>
      <p:ext uri="{BB962C8B-B14F-4D97-AF65-F5344CB8AC3E}">
        <p14:creationId xmlns:p14="http://schemas.microsoft.com/office/powerpoint/2010/main" val="20716141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10000"/>
            <a:lum/>
          </a:blip>
          <a:srcRect/>
          <a:stretch>
            <a:fillRect t="-9000" b="-9000"/>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EBC51A72-4BE4-4F4C-ABAD-CEF257BA7F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EB2F7601-E5C6-4729-A064-E1109286BE03}"/>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9B8C164-856F-4473-9F9D-4C59FD17EA9B}"/>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2/17/2022</a:t>
            </a:fld>
            <a:endParaRPr lang="en-US"/>
          </a:p>
        </p:txBody>
      </p:sp>
      <p:sp>
        <p:nvSpPr>
          <p:cNvPr id="5" name="Marcador de pie de página 4">
            <a:extLst>
              <a:ext uri="{FF2B5EF4-FFF2-40B4-BE49-F238E27FC236}">
                <a16:creationId xmlns:a16="http://schemas.microsoft.com/office/drawing/2014/main" id="{9987B036-0FCE-47EF-97A6-0C3370688C93}"/>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1143C4DC-B296-44DF-9A0B-F235B729028F}"/>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s-CO" smtClean="0"/>
              <a:t>‹Nº›</a:t>
            </a:fld>
            <a:endParaRPr lang="es-CO"/>
          </a:p>
        </p:txBody>
      </p:sp>
    </p:spTree>
    <p:extLst>
      <p:ext uri="{BB962C8B-B14F-4D97-AF65-F5344CB8AC3E}">
        <p14:creationId xmlns:p14="http://schemas.microsoft.com/office/powerpoint/2010/main" val="15381028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aicoll.co/"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hyperlink" Target="https://wa.link/frjkh8" TargetMode="External"/><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23.xml"/><Relationship Id="rId6" Type="http://schemas.openxmlformats.org/officeDocument/2006/relationships/image" Target="../media/image27.png"/><Relationship Id="rId5" Type="http://schemas.openxmlformats.org/officeDocument/2006/relationships/hyperlink" Target="http://www.aicoll.co/" TargetMode="External"/><Relationship Id="rId4" Type="http://schemas.openxmlformats.org/officeDocument/2006/relationships/hyperlink" Target="https://www.linkedin.com/company/aicoll/" TargetMode="External"/><Relationship Id="rId9"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p:nvPr/>
        </p:nvSpPr>
        <p:spPr>
          <a:xfrm rot="5400000">
            <a:off x="8705562" y="-362241"/>
            <a:ext cx="3076741" cy="3896141"/>
          </a:xfrm>
          <a:custGeom>
            <a:avLst/>
            <a:gdLst/>
            <a:ahLst/>
            <a:cxnLst/>
            <a:rect l="l" t="t" r="r" b="b"/>
            <a:pathLst>
              <a:path w="1367155" h="1408430">
                <a:moveTo>
                  <a:pt x="1328293" y="0"/>
                </a:moveTo>
                <a:lnTo>
                  <a:pt x="0" y="0"/>
                </a:lnTo>
                <a:lnTo>
                  <a:pt x="0" y="1379854"/>
                </a:lnTo>
                <a:lnTo>
                  <a:pt x="76580" y="1395263"/>
                </a:lnTo>
                <a:lnTo>
                  <a:pt x="132625" y="1402381"/>
                </a:lnTo>
                <a:lnTo>
                  <a:pt x="189497" y="1406713"/>
                </a:lnTo>
                <a:lnTo>
                  <a:pt x="247129" y="1408176"/>
                </a:lnTo>
                <a:lnTo>
                  <a:pt x="295708" y="1407140"/>
                </a:lnTo>
                <a:lnTo>
                  <a:pt x="343758" y="1404063"/>
                </a:lnTo>
                <a:lnTo>
                  <a:pt x="391238" y="1398985"/>
                </a:lnTo>
                <a:lnTo>
                  <a:pt x="438105" y="1391949"/>
                </a:lnTo>
                <a:lnTo>
                  <a:pt x="484317" y="1382996"/>
                </a:lnTo>
                <a:lnTo>
                  <a:pt x="529832" y="1372170"/>
                </a:lnTo>
                <a:lnTo>
                  <a:pt x="574609" y="1359511"/>
                </a:lnTo>
                <a:lnTo>
                  <a:pt x="618606" y="1345062"/>
                </a:lnTo>
                <a:lnTo>
                  <a:pt x="661779" y="1328866"/>
                </a:lnTo>
                <a:lnTo>
                  <a:pt x="704088" y="1310963"/>
                </a:lnTo>
                <a:lnTo>
                  <a:pt x="745489" y="1291396"/>
                </a:lnTo>
                <a:lnTo>
                  <a:pt x="785942" y="1270208"/>
                </a:lnTo>
                <a:lnTo>
                  <a:pt x="825404" y="1247439"/>
                </a:lnTo>
                <a:lnTo>
                  <a:pt x="863834" y="1223133"/>
                </a:lnTo>
                <a:lnTo>
                  <a:pt x="901188" y="1197331"/>
                </a:lnTo>
                <a:lnTo>
                  <a:pt x="937426" y="1170076"/>
                </a:lnTo>
                <a:lnTo>
                  <a:pt x="972504" y="1141409"/>
                </a:lnTo>
                <a:lnTo>
                  <a:pt x="1006382" y="1111372"/>
                </a:lnTo>
                <a:lnTo>
                  <a:pt x="1039017" y="1080008"/>
                </a:lnTo>
                <a:lnTo>
                  <a:pt x="1070367" y="1047358"/>
                </a:lnTo>
                <a:lnTo>
                  <a:pt x="1100389" y="1013465"/>
                </a:lnTo>
                <a:lnTo>
                  <a:pt x="1129043" y="978370"/>
                </a:lnTo>
                <a:lnTo>
                  <a:pt x="1156286" y="942116"/>
                </a:lnTo>
                <a:lnTo>
                  <a:pt x="1182075" y="904745"/>
                </a:lnTo>
                <a:lnTo>
                  <a:pt x="1206370" y="866298"/>
                </a:lnTo>
                <a:lnTo>
                  <a:pt x="1229127" y="826819"/>
                </a:lnTo>
                <a:lnTo>
                  <a:pt x="1250306" y="786348"/>
                </a:lnTo>
                <a:lnTo>
                  <a:pt x="1269863" y="744928"/>
                </a:lnTo>
                <a:lnTo>
                  <a:pt x="1287757" y="702602"/>
                </a:lnTo>
                <a:lnTo>
                  <a:pt x="1303946" y="659410"/>
                </a:lnTo>
                <a:lnTo>
                  <a:pt x="1318387" y="615395"/>
                </a:lnTo>
                <a:lnTo>
                  <a:pt x="1331040" y="570599"/>
                </a:lnTo>
                <a:lnTo>
                  <a:pt x="1341861" y="525065"/>
                </a:lnTo>
                <a:lnTo>
                  <a:pt x="1350809" y="478833"/>
                </a:lnTo>
                <a:lnTo>
                  <a:pt x="1357842" y="431947"/>
                </a:lnTo>
                <a:lnTo>
                  <a:pt x="1362917" y="384449"/>
                </a:lnTo>
                <a:lnTo>
                  <a:pt x="1365993" y="336379"/>
                </a:lnTo>
                <a:lnTo>
                  <a:pt x="1367028" y="287782"/>
                </a:lnTo>
                <a:lnTo>
                  <a:pt x="1365565" y="230139"/>
                </a:lnTo>
                <a:lnTo>
                  <a:pt x="1361233" y="173259"/>
                </a:lnTo>
                <a:lnTo>
                  <a:pt x="1354115" y="117189"/>
                </a:lnTo>
                <a:lnTo>
                  <a:pt x="1344295" y="61975"/>
                </a:lnTo>
                <a:lnTo>
                  <a:pt x="1328293" y="0"/>
                </a:lnTo>
                <a:close/>
              </a:path>
            </a:pathLst>
          </a:custGeom>
          <a:gradFill>
            <a:gsLst>
              <a:gs pos="18000">
                <a:srgbClr val="EF7D2A"/>
              </a:gs>
              <a:gs pos="100000">
                <a:srgbClr val="5C4192"/>
              </a:gs>
            </a:gsLst>
            <a:path path="circle">
              <a:fillToRect l="100000" b="100000"/>
            </a:path>
          </a:gradFill>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object 8"/>
          <p:cNvSpPr txBox="1"/>
          <p:nvPr/>
        </p:nvSpPr>
        <p:spPr>
          <a:xfrm>
            <a:off x="6096000" y="3311770"/>
            <a:ext cx="5868908" cy="837964"/>
          </a:xfrm>
          <a:prstGeom prst="rect">
            <a:avLst/>
          </a:prstGeom>
        </p:spPr>
        <p:txBody>
          <a:bodyPr vert="horz" wrap="square" lIns="0" tIns="16933" rIns="0" bIns="0" rtlCol="0">
            <a:spAutoFit/>
          </a:bodyPr>
          <a:lstStyle/>
          <a:p>
            <a:pPr marL="16933" marR="0" lvl="0" indent="0" algn="ctr" defTabSz="1219170" rtl="0" eaLnBrk="1" fontAlgn="auto" latinLnBrk="0" hangingPunct="1">
              <a:lnSpc>
                <a:spcPct val="100000"/>
              </a:lnSpc>
              <a:spcBef>
                <a:spcPts val="133"/>
              </a:spcBef>
              <a:spcAft>
                <a:spcPts val="0"/>
              </a:spcAft>
              <a:buClrTx/>
              <a:buSzTx/>
              <a:buFontTx/>
              <a:buNone/>
              <a:tabLst/>
              <a:defRPr/>
            </a:pPr>
            <a:r>
              <a:rPr kumimoji="0" lang="es-MX" sz="2667" b="1" i="0" u="none" strike="noStrike" kern="1200" cap="none" spc="-87" normalizeH="0" baseline="0" noProof="0" dirty="0">
                <a:ln>
                  <a:noFill/>
                </a:ln>
                <a:solidFill>
                  <a:srgbClr val="5C4192"/>
                </a:solidFill>
                <a:effectLst/>
                <a:uLnTx/>
                <a:uFillTx/>
                <a:latin typeface="Verdana"/>
                <a:ea typeface="+mn-ea"/>
                <a:cs typeface="Verdana"/>
              </a:rPr>
              <a:t>Mejorando el Desempeño - Modelo de Seguimiento</a:t>
            </a:r>
            <a:endParaRPr kumimoji="0" sz="2667" b="1" i="0" u="none" strike="noStrike" kern="1200" cap="none" spc="0" normalizeH="0" baseline="0" noProof="0" dirty="0">
              <a:ln>
                <a:noFill/>
              </a:ln>
              <a:solidFill>
                <a:srgbClr val="5C4192"/>
              </a:solidFill>
              <a:effectLst/>
              <a:uLnTx/>
              <a:uFillTx/>
              <a:latin typeface="Verdana"/>
              <a:ea typeface="+mn-ea"/>
              <a:cs typeface="Verdana"/>
            </a:endParaRPr>
          </a:p>
        </p:txBody>
      </p:sp>
      <p:sp>
        <p:nvSpPr>
          <p:cNvPr id="13" name="object 13"/>
          <p:cNvSpPr txBox="1"/>
          <p:nvPr/>
        </p:nvSpPr>
        <p:spPr>
          <a:xfrm>
            <a:off x="7571186" y="5999931"/>
            <a:ext cx="2521373" cy="344475"/>
          </a:xfrm>
          <a:prstGeom prst="rect">
            <a:avLst/>
          </a:prstGeom>
        </p:spPr>
        <p:txBody>
          <a:bodyPr vert="horz" wrap="square" lIns="0" tIns="16087" rIns="0" bIns="0" rtlCol="0">
            <a:spAutoFit/>
          </a:bodyPr>
          <a:lstStyle/>
          <a:p>
            <a:pPr marL="16933" marR="0" lvl="0" indent="0" algn="l" defTabSz="1219170" rtl="0" eaLnBrk="1" fontAlgn="auto" latinLnBrk="0" hangingPunct="1">
              <a:lnSpc>
                <a:spcPct val="100000"/>
              </a:lnSpc>
              <a:spcBef>
                <a:spcPts val="127"/>
              </a:spcBef>
              <a:spcAft>
                <a:spcPts val="0"/>
              </a:spcAft>
              <a:buClrTx/>
              <a:buSzTx/>
              <a:buFontTx/>
              <a:buNone/>
              <a:tabLst/>
              <a:defRPr/>
            </a:pPr>
            <a:r>
              <a:rPr kumimoji="0" sz="2133" b="0" i="0" u="none" strike="noStrike" kern="1200" cap="none" spc="-93" normalizeH="0" baseline="0" noProof="0" dirty="0">
                <a:ln>
                  <a:noFill/>
                </a:ln>
                <a:solidFill>
                  <a:srgbClr val="1D1F39"/>
                </a:solidFill>
                <a:effectLst/>
                <a:uLnTx/>
                <a:uFillTx/>
                <a:latin typeface="Verdana"/>
                <a:ea typeface="+mn-ea"/>
                <a:cs typeface="Verdana"/>
                <a:hlinkClick r:id="rId3"/>
              </a:rPr>
              <a:t>www.</a:t>
            </a:r>
            <a:r>
              <a:rPr kumimoji="0" lang="es-CO" sz="2133" b="0" i="0" u="none" strike="noStrike" kern="1200" cap="none" spc="-93" normalizeH="0" baseline="0" noProof="0" dirty="0">
                <a:ln>
                  <a:noFill/>
                </a:ln>
                <a:solidFill>
                  <a:srgbClr val="1D1F39"/>
                </a:solidFill>
                <a:effectLst/>
                <a:uLnTx/>
                <a:uFillTx/>
                <a:latin typeface="Verdana"/>
                <a:ea typeface="+mn-ea"/>
                <a:cs typeface="Verdana"/>
                <a:hlinkClick r:id="rId3"/>
              </a:rPr>
              <a:t>aicoll.co</a:t>
            </a:r>
            <a:r>
              <a:rPr kumimoji="0" lang="es-CO" sz="2133" b="0" i="0" u="none" strike="noStrike" kern="1200" cap="none" spc="-93" normalizeH="0" baseline="0" noProof="0" dirty="0">
                <a:ln>
                  <a:noFill/>
                </a:ln>
                <a:solidFill>
                  <a:srgbClr val="1D1F39"/>
                </a:solidFill>
                <a:effectLst/>
                <a:uLnTx/>
                <a:uFillTx/>
                <a:latin typeface="Verdana"/>
                <a:ea typeface="+mn-ea"/>
                <a:cs typeface="Verdana"/>
              </a:rPr>
              <a:t> </a:t>
            </a:r>
            <a:endParaRPr kumimoji="0" sz="2133" b="0" i="0" u="none" strike="noStrike" kern="1200" cap="none" spc="0" normalizeH="0" baseline="0" noProof="0" dirty="0">
              <a:ln>
                <a:noFill/>
              </a:ln>
              <a:solidFill>
                <a:prstClr val="black"/>
              </a:solidFill>
              <a:effectLst/>
              <a:uLnTx/>
              <a:uFillTx/>
              <a:latin typeface="Verdana"/>
              <a:ea typeface="+mn-ea"/>
              <a:cs typeface="Verdana"/>
            </a:endParaRPr>
          </a:p>
        </p:txBody>
      </p:sp>
      <p:pic>
        <p:nvPicPr>
          <p:cNvPr id="15" name="Imagen 14" descr="Dibujo con letras blancas&#10;&#10;Descripción generada automáticamente con confianza media">
            <a:extLst>
              <a:ext uri="{FF2B5EF4-FFF2-40B4-BE49-F238E27FC236}">
                <a16:creationId xmlns:a16="http://schemas.microsoft.com/office/drawing/2014/main" id="{037F85D9-E733-4DF6-8683-3CA88BC6465C}"/>
              </a:ext>
            </a:extLst>
          </p:cNvPr>
          <p:cNvPicPr>
            <a:picLocks noChangeAspect="1"/>
          </p:cNvPicPr>
          <p:nvPr/>
        </p:nvPicPr>
        <p:blipFill>
          <a:blip r:embed="rId4"/>
          <a:stretch>
            <a:fillRect/>
          </a:stretch>
        </p:blipFill>
        <p:spPr>
          <a:xfrm>
            <a:off x="8636000" y="918316"/>
            <a:ext cx="3657600" cy="992779"/>
          </a:xfrm>
          <a:prstGeom prst="rect">
            <a:avLst/>
          </a:prstGeom>
        </p:spPr>
      </p:pic>
      <p:pic>
        <p:nvPicPr>
          <p:cNvPr id="19" name="Imagen 18" descr="Icono&#10;&#10;Descripción generada automáticamente">
            <a:extLst>
              <a:ext uri="{FF2B5EF4-FFF2-40B4-BE49-F238E27FC236}">
                <a16:creationId xmlns:a16="http://schemas.microsoft.com/office/drawing/2014/main" id="{C1C666C4-9D0E-451A-B2E0-0E0449884AAC}"/>
              </a:ext>
            </a:extLst>
          </p:cNvPr>
          <p:cNvPicPr>
            <a:picLocks noChangeAspect="1"/>
          </p:cNvPicPr>
          <p:nvPr/>
        </p:nvPicPr>
        <p:blipFill>
          <a:blip r:embed="rId5" cstate="print">
            <a:alphaModFix amt="27000"/>
            <a:extLst>
              <a:ext uri="{28A0092B-C50C-407E-A947-70E740481C1C}">
                <a14:useLocalDpi xmlns:a14="http://schemas.microsoft.com/office/drawing/2010/main" val="0"/>
              </a:ext>
            </a:extLst>
          </a:blip>
          <a:stretch>
            <a:fillRect/>
          </a:stretch>
        </p:blipFill>
        <p:spPr>
          <a:xfrm>
            <a:off x="5270116" y="5143083"/>
            <a:ext cx="1029085" cy="1029085"/>
          </a:xfrm>
          <a:prstGeom prst="rect">
            <a:avLst/>
          </a:prstGeom>
        </p:spPr>
      </p:pic>
      <p:sp>
        <p:nvSpPr>
          <p:cNvPr id="21" name="Google Shape;82;gb571fc3961_0_22">
            <a:extLst>
              <a:ext uri="{FF2B5EF4-FFF2-40B4-BE49-F238E27FC236}">
                <a16:creationId xmlns:a16="http://schemas.microsoft.com/office/drawing/2014/main" id="{52870EBD-A70C-41AD-B1CD-954840528975}"/>
              </a:ext>
            </a:extLst>
          </p:cNvPr>
          <p:cNvSpPr/>
          <p:nvPr/>
        </p:nvSpPr>
        <p:spPr>
          <a:xfrm>
            <a:off x="6663867" y="4320839"/>
            <a:ext cx="4728031" cy="1611380"/>
          </a:xfrm>
          <a:prstGeom prst="rect">
            <a:avLst/>
          </a:prstGeom>
          <a:gradFill>
            <a:gsLst>
              <a:gs pos="18000">
                <a:srgbClr val="3E9149"/>
              </a:gs>
              <a:gs pos="100000">
                <a:schemeClr val="accent3">
                  <a:alpha val="71000"/>
                </a:schemeClr>
              </a:gs>
            </a:gsLst>
            <a:path path="circle">
              <a:fillToRect l="100000" b="100000"/>
            </a:path>
          </a:gradFill>
          <a:ln>
            <a:noFill/>
          </a:ln>
        </p:spPr>
        <p:txBody>
          <a:bodyPr spcFirstLastPara="1" wrap="square" lIns="162533" tIns="162533" rIns="162533" bIns="1625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Pts val="1400"/>
              <a:buFontTx/>
              <a:buNone/>
              <a:tabLst/>
              <a:defRPr/>
            </a:pPr>
            <a:endParaRPr kumimoji="0" sz="2489" b="0" i="0" u="none" strike="noStrike" kern="1200" cap="none" spc="0" normalizeH="0" baseline="0" noProof="0" dirty="0">
              <a:ln>
                <a:noFill/>
              </a:ln>
              <a:solidFill>
                <a:srgbClr val="000000"/>
              </a:solidFill>
              <a:effectLst/>
              <a:highlight>
                <a:srgbClr val="6A57A1"/>
              </a:highlight>
              <a:uLnTx/>
              <a:uFillTx/>
              <a:latin typeface="Arial"/>
              <a:ea typeface="Arial"/>
              <a:cs typeface="Arial"/>
              <a:sym typeface="Arial"/>
            </a:endParaRPr>
          </a:p>
        </p:txBody>
      </p:sp>
      <p:sp>
        <p:nvSpPr>
          <p:cNvPr id="22" name="Google Shape;83;gb571fc3961_0_22">
            <a:extLst>
              <a:ext uri="{FF2B5EF4-FFF2-40B4-BE49-F238E27FC236}">
                <a16:creationId xmlns:a16="http://schemas.microsoft.com/office/drawing/2014/main" id="{4E6A509C-F580-4443-AB37-6DEC4D85FBDE}"/>
              </a:ext>
            </a:extLst>
          </p:cNvPr>
          <p:cNvSpPr txBox="1"/>
          <p:nvPr/>
        </p:nvSpPr>
        <p:spPr>
          <a:xfrm>
            <a:off x="6663867" y="4344769"/>
            <a:ext cx="4728031" cy="1594915"/>
          </a:xfrm>
          <a:prstGeom prst="rect">
            <a:avLst/>
          </a:prstGeom>
          <a:noFill/>
          <a:ln>
            <a:noFill/>
          </a:ln>
        </p:spPr>
        <p:txBody>
          <a:bodyPr spcFirstLastPara="1" wrap="square" lIns="162533" tIns="162533" rIns="162533" bIns="162533" anchor="t" anchorCtr="0">
            <a:noAutofit/>
          </a:bodyPr>
          <a:lstStyle/>
          <a:p>
            <a:pPr marL="0" marR="0" lvl="0" indent="0" algn="r" defTabSz="1219170" rtl="0" eaLnBrk="1" fontAlgn="auto" latinLnBrk="0" hangingPunct="1">
              <a:lnSpc>
                <a:spcPct val="100000"/>
              </a:lnSpc>
              <a:spcBef>
                <a:spcPts val="0"/>
              </a:spcBef>
              <a:spcAft>
                <a:spcPts val="0"/>
              </a:spcAft>
              <a:buClr>
                <a:srgbClr val="000000"/>
              </a:buClr>
              <a:buSzPts val="1200"/>
              <a:buFontTx/>
              <a:buNone/>
              <a:tabLst/>
              <a:defRPr/>
            </a:pPr>
            <a:r>
              <a:rPr kumimoji="0" lang="es-MX" sz="2133" b="0" i="0" u="none" strike="noStrike" kern="1200" cap="none" spc="0" normalizeH="0" baseline="0" noProof="0" dirty="0">
                <a:ln>
                  <a:noFill/>
                </a:ln>
                <a:solidFill>
                  <a:srgbClr val="FFFFFF"/>
                </a:solidFill>
                <a:effectLst/>
                <a:uLnTx/>
                <a:uFillTx/>
                <a:latin typeface="Verdana" panose="020B0604030504040204" pitchFamily="34" charset="0"/>
                <a:ea typeface="Verdana" panose="020B0604030504040204" pitchFamily="34" charset="0"/>
                <a:cs typeface="IBM Plex Mono"/>
                <a:sym typeface="IBM Plex Mono"/>
              </a:rPr>
              <a:t>Equipo Ciencia de Datos - Aicoll</a:t>
            </a:r>
          </a:p>
          <a:p>
            <a:pPr marL="0" marR="0" lvl="0" indent="0" algn="r" defTabSz="1219170" rtl="0" eaLnBrk="1" fontAlgn="auto" latinLnBrk="0" hangingPunct="1">
              <a:lnSpc>
                <a:spcPct val="100000"/>
              </a:lnSpc>
              <a:spcBef>
                <a:spcPts val="0"/>
              </a:spcBef>
              <a:spcAft>
                <a:spcPts val="0"/>
              </a:spcAft>
              <a:buClr>
                <a:srgbClr val="000000"/>
              </a:buClr>
              <a:buSzPts val="1200"/>
              <a:buFontTx/>
              <a:buNone/>
              <a:tabLst/>
              <a:defRPr/>
            </a:pPr>
            <a:r>
              <a:rPr kumimoji="0" lang="es-MX" sz="2133" b="0" i="0" u="none" strike="noStrike" kern="1200" cap="none" spc="0" normalizeH="0" baseline="0" noProof="0" dirty="0">
                <a:ln>
                  <a:noFill/>
                </a:ln>
                <a:solidFill>
                  <a:srgbClr val="FFFFFF"/>
                </a:solidFill>
                <a:effectLst/>
                <a:uLnTx/>
                <a:uFillTx/>
                <a:latin typeface="Verdana" panose="020B0604030504040204" pitchFamily="34" charset="0"/>
                <a:ea typeface="Verdana" panose="020B0604030504040204" pitchFamily="34" charset="0"/>
                <a:cs typeface="IBM Plex Mono"/>
                <a:sym typeface="IBM Plex Mono"/>
              </a:rPr>
              <a:t>Carlos Polanco</a:t>
            </a:r>
          </a:p>
          <a:p>
            <a:pPr marL="0" marR="0" lvl="0" indent="0" algn="r" defTabSz="1219170" rtl="0" eaLnBrk="1" fontAlgn="auto" latinLnBrk="0" hangingPunct="1">
              <a:lnSpc>
                <a:spcPct val="100000"/>
              </a:lnSpc>
              <a:spcBef>
                <a:spcPts val="0"/>
              </a:spcBef>
              <a:spcAft>
                <a:spcPts val="0"/>
              </a:spcAft>
              <a:buClr>
                <a:srgbClr val="000000"/>
              </a:buClr>
              <a:buSzPts val="1200"/>
              <a:buFontTx/>
              <a:buNone/>
              <a:tabLst/>
              <a:defRPr/>
            </a:pPr>
            <a:r>
              <a:rPr kumimoji="0" lang="es-MX" sz="2133" b="0" i="0" u="none" strike="noStrike" kern="1200" cap="none" spc="0" normalizeH="0" baseline="0" noProof="0" dirty="0">
                <a:ln>
                  <a:noFill/>
                </a:ln>
                <a:solidFill>
                  <a:srgbClr val="FFFFFF"/>
                </a:solidFill>
                <a:effectLst/>
                <a:uLnTx/>
                <a:uFillTx/>
                <a:latin typeface="Verdana" panose="020B0604030504040204" pitchFamily="34" charset="0"/>
                <a:ea typeface="Verdana" panose="020B0604030504040204" pitchFamily="34" charset="0"/>
                <a:cs typeface="IBM Plex Mono"/>
                <a:sym typeface="IBM Plex Mono"/>
              </a:rPr>
              <a:t>Iván Trujillo</a:t>
            </a:r>
          </a:p>
          <a:p>
            <a:pPr marL="0" marR="0" lvl="0" indent="0" algn="ctr" defTabSz="1219170" rtl="0" eaLnBrk="1" fontAlgn="auto" latinLnBrk="0" hangingPunct="1">
              <a:lnSpc>
                <a:spcPct val="100000"/>
              </a:lnSpc>
              <a:spcBef>
                <a:spcPts val="0"/>
              </a:spcBef>
              <a:spcAft>
                <a:spcPts val="0"/>
              </a:spcAft>
              <a:buClr>
                <a:srgbClr val="000000"/>
              </a:buClr>
              <a:buSzPts val="1200"/>
              <a:buFontTx/>
              <a:buNone/>
              <a:tabLst/>
              <a:defRPr/>
            </a:pPr>
            <a:endParaRPr kumimoji="0" sz="2133" b="0" i="0" u="none" strike="noStrike" kern="1200" cap="none" spc="0" normalizeH="0" baseline="0" noProof="0" dirty="0">
              <a:ln>
                <a:noFill/>
              </a:ln>
              <a:solidFill>
                <a:srgbClr val="FFFFFF"/>
              </a:solidFill>
              <a:effectLst/>
              <a:uLnTx/>
              <a:uFillTx/>
              <a:latin typeface="Verdana" panose="020B0604030504040204" pitchFamily="34" charset="0"/>
              <a:ea typeface="Verdana" panose="020B0604030504040204" pitchFamily="34" charset="0"/>
              <a:cs typeface="IBM Plex Mono"/>
              <a:sym typeface="IBM Plex Mono"/>
            </a:endParaRPr>
          </a:p>
        </p:txBody>
      </p:sp>
      <p:pic>
        <p:nvPicPr>
          <p:cNvPr id="23" name="Google Shape;54;p1">
            <a:extLst>
              <a:ext uri="{FF2B5EF4-FFF2-40B4-BE49-F238E27FC236}">
                <a16:creationId xmlns:a16="http://schemas.microsoft.com/office/drawing/2014/main" id="{CB789913-0F76-4524-849B-852330D1A9BB}"/>
              </a:ext>
            </a:extLst>
          </p:cNvPr>
          <p:cNvPicPr preferRelativeResize="0"/>
          <p:nvPr/>
        </p:nvPicPr>
        <p:blipFill rotWithShape="1">
          <a:blip r:embed="rId6">
            <a:alphaModFix/>
          </a:blip>
          <a:srcRect/>
          <a:stretch/>
        </p:blipFill>
        <p:spPr>
          <a:xfrm>
            <a:off x="430293" y="279400"/>
            <a:ext cx="5868908" cy="58928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623732" y="450234"/>
            <a:ext cx="10515600" cy="508687"/>
          </a:xfrm>
          <a:prstGeom prst="rect">
            <a:avLst/>
          </a:prstGeom>
        </p:spPr>
        <p:txBody>
          <a:bodyPr vert="horz" wrap="square" lIns="0" tIns="16087" rIns="0" bIns="0" rtlCol="0" anchor="ctr">
            <a:spAutoFit/>
          </a:bodyPr>
          <a:lstStyle/>
          <a:p>
            <a:pPr marL="61805" marR="6773">
              <a:lnSpc>
                <a:spcPct val="100000"/>
              </a:lnSpc>
              <a:spcBef>
                <a:spcPts val="127"/>
              </a:spcBef>
            </a:pPr>
            <a:r>
              <a:rPr lang="es-CO" sz="3200" b="1" spc="-73" dirty="0">
                <a:solidFill>
                  <a:srgbClr val="5C4192"/>
                </a:solidFill>
                <a:latin typeface="Verdana" panose="020B0604030504040204" pitchFamily="34" charset="0"/>
                <a:ea typeface="Verdana" panose="020B0604030504040204" pitchFamily="34" charset="0"/>
                <a:cs typeface="Tahoma"/>
              </a:rPr>
              <a:t>Calificación Mes a Mes (Variables Calculadas)</a:t>
            </a:r>
            <a:endParaRPr sz="3200" spc="-280" dirty="0">
              <a:latin typeface="Verdana" panose="020B0604030504040204" pitchFamily="34" charset="0"/>
              <a:ea typeface="Verdana" panose="020B0604030504040204" pitchFamily="34" charset="0"/>
            </a:endParaRPr>
          </a:p>
        </p:txBody>
      </p:sp>
      <p:pic>
        <p:nvPicPr>
          <p:cNvPr id="48" name="Imagen 47" descr="Logotipo, nombre de la empresa&#10;&#10;Descripción generada automáticamente">
            <a:extLst>
              <a:ext uri="{FF2B5EF4-FFF2-40B4-BE49-F238E27FC236}">
                <a16:creationId xmlns:a16="http://schemas.microsoft.com/office/drawing/2014/main" id="{55889E4E-80C1-4333-8B65-2AE8CB28AE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7698" y="-474743"/>
            <a:ext cx="1531813" cy="1531813"/>
          </a:xfrm>
          <a:prstGeom prst="rect">
            <a:avLst/>
          </a:prstGeom>
        </p:spPr>
      </p:pic>
      <mc:AlternateContent xmlns:mc="http://schemas.openxmlformats.org/markup-compatibility/2006" xmlns:a14="http://schemas.microsoft.com/office/drawing/2010/main">
        <mc:Choice Requires="a14">
          <p:sp>
            <p:nvSpPr>
              <p:cNvPr id="18" name="Marcador de contenido 2">
                <a:extLst>
                  <a:ext uri="{FF2B5EF4-FFF2-40B4-BE49-F238E27FC236}">
                    <a16:creationId xmlns:a16="http://schemas.microsoft.com/office/drawing/2014/main" id="{098BB0F6-8547-4FA9-8CE9-30359C681FA6}"/>
                  </a:ext>
                </a:extLst>
              </p:cNvPr>
              <p:cNvSpPr txBox="1">
                <a:spLocks/>
              </p:cNvSpPr>
              <p:nvPr/>
            </p:nvSpPr>
            <p:spPr>
              <a:xfrm>
                <a:off x="838200" y="4721735"/>
                <a:ext cx="10515600" cy="12060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MX" sz="2400" dirty="0">
                    <a:latin typeface="Verdana" panose="020B0604030504040204" pitchFamily="34" charset="0"/>
                    <a:ea typeface="Verdana" panose="020B0604030504040204" pitchFamily="34" charset="0"/>
                  </a:rPr>
                  <a:t>AA, A, BB, B, CC, C</a:t>
                </a:r>
              </a:p>
              <a:p>
                <a:pPr marL="0" indent="0" algn="ctr">
                  <a:buNone/>
                </a:pPr>
                <a:r>
                  <a:rPr lang="es-MX" sz="2400" dirty="0">
                    <a:latin typeface="Verdana" panose="020B0604030504040204" pitchFamily="34" charset="0"/>
                    <a:ea typeface="Verdana" panose="020B0604030504040204" pitchFamily="34" charset="0"/>
                  </a:rPr>
                  <a:t>Buen pagador (Menor riesgo) </a:t>
                </a:r>
                <a14:m>
                  <m:oMath xmlns:m="http://schemas.openxmlformats.org/officeDocument/2006/math">
                    <m:r>
                      <a:rPr lang="es-MX" sz="2400" i="1" smtClean="0">
                        <a:latin typeface="Cambria Math" panose="02040503050406030204" pitchFamily="18" charset="0"/>
                        <a:ea typeface="Cambria Math" panose="02040503050406030204" pitchFamily="18" charset="0"/>
                      </a:rPr>
                      <m:t>←</m:t>
                    </m:r>
                  </m:oMath>
                </a14:m>
                <a:r>
                  <a:rPr lang="es-MX" sz="2400" dirty="0">
                    <a:latin typeface="Verdana" panose="020B0604030504040204" pitchFamily="34" charset="0"/>
                    <a:ea typeface="Verdana" panose="020B0604030504040204" pitchFamily="34" charset="0"/>
                  </a:rPr>
                  <a:t> </a:t>
                </a:r>
                <a14:m>
                  <m:oMath xmlns:m="http://schemas.openxmlformats.org/officeDocument/2006/math">
                    <m:r>
                      <a:rPr lang="es-MX" sz="2400" i="1" dirty="0" smtClean="0">
                        <a:latin typeface="Cambria Math" panose="02040503050406030204" pitchFamily="18" charset="0"/>
                        <a:ea typeface="Cambria Math" panose="02040503050406030204" pitchFamily="18" charset="0"/>
                      </a:rPr>
                      <m:t>→</m:t>
                    </m:r>
                  </m:oMath>
                </a14:m>
                <a:r>
                  <a:rPr lang="es-MX" sz="2400" dirty="0">
                    <a:latin typeface="Verdana" panose="020B0604030504040204" pitchFamily="34" charset="0"/>
                    <a:ea typeface="Verdana" panose="020B0604030504040204" pitchFamily="34" charset="0"/>
                  </a:rPr>
                  <a:t> Mal pagador (Mayor riesgo)</a:t>
                </a:r>
              </a:p>
            </p:txBody>
          </p:sp>
        </mc:Choice>
        <mc:Fallback xmlns="">
          <p:sp>
            <p:nvSpPr>
              <p:cNvPr id="18" name="Marcador de contenido 2">
                <a:extLst>
                  <a:ext uri="{FF2B5EF4-FFF2-40B4-BE49-F238E27FC236}">
                    <a16:creationId xmlns:a16="http://schemas.microsoft.com/office/drawing/2014/main" id="{098BB0F6-8547-4FA9-8CE9-30359C681FA6}"/>
                  </a:ext>
                </a:extLst>
              </p:cNvPr>
              <p:cNvSpPr txBox="1">
                <a:spLocks noRot="1" noChangeAspect="1" noMove="1" noResize="1" noEditPoints="1" noAdjustHandles="1" noChangeArrowheads="1" noChangeShapeType="1" noTextEdit="1"/>
              </p:cNvSpPr>
              <p:nvPr/>
            </p:nvSpPr>
            <p:spPr>
              <a:xfrm>
                <a:off x="838200" y="4721735"/>
                <a:ext cx="10515600" cy="1206022"/>
              </a:xfrm>
              <a:prstGeom prst="rect">
                <a:avLst/>
              </a:prstGeom>
              <a:blipFill>
                <a:blip r:embed="rId3"/>
                <a:stretch>
                  <a:fillRect t="-7107"/>
                </a:stretch>
              </a:blipFill>
            </p:spPr>
            <p:txBody>
              <a:bodyPr/>
              <a:lstStyle/>
              <a:p>
                <a:r>
                  <a:rPr lang="es-CO">
                    <a:noFill/>
                  </a:rPr>
                  <a:t> </a:t>
                </a:r>
              </a:p>
            </p:txBody>
          </p:sp>
        </mc:Fallback>
      </mc:AlternateContent>
      <p:pic>
        <p:nvPicPr>
          <p:cNvPr id="3" name="Imagen 2">
            <a:extLst>
              <a:ext uri="{FF2B5EF4-FFF2-40B4-BE49-F238E27FC236}">
                <a16:creationId xmlns:a16="http://schemas.microsoft.com/office/drawing/2014/main" id="{2FA5CBB9-12EC-4004-BEAF-208A0B82E3E7}"/>
              </a:ext>
            </a:extLst>
          </p:cNvPr>
          <p:cNvPicPr>
            <a:picLocks noChangeAspect="1"/>
          </p:cNvPicPr>
          <p:nvPr/>
        </p:nvPicPr>
        <p:blipFill>
          <a:blip r:embed="rId4"/>
          <a:stretch>
            <a:fillRect/>
          </a:stretch>
        </p:blipFill>
        <p:spPr>
          <a:xfrm>
            <a:off x="492871" y="1883898"/>
            <a:ext cx="2381250" cy="2371725"/>
          </a:xfrm>
          <a:prstGeom prst="rect">
            <a:avLst/>
          </a:prstGeom>
          <a:ln>
            <a:solidFill>
              <a:srgbClr val="002060"/>
            </a:solidFill>
          </a:ln>
        </p:spPr>
      </p:pic>
      <p:pic>
        <p:nvPicPr>
          <p:cNvPr id="8" name="Imagen 7">
            <a:extLst>
              <a:ext uri="{FF2B5EF4-FFF2-40B4-BE49-F238E27FC236}">
                <a16:creationId xmlns:a16="http://schemas.microsoft.com/office/drawing/2014/main" id="{1E4BF694-1819-435E-B187-43EDDC2614E4}"/>
              </a:ext>
            </a:extLst>
          </p:cNvPr>
          <p:cNvPicPr>
            <a:picLocks noChangeAspect="1"/>
          </p:cNvPicPr>
          <p:nvPr/>
        </p:nvPicPr>
        <p:blipFill>
          <a:blip r:embed="rId5"/>
          <a:stretch>
            <a:fillRect/>
          </a:stretch>
        </p:blipFill>
        <p:spPr>
          <a:xfrm>
            <a:off x="3398366" y="1888661"/>
            <a:ext cx="2409825" cy="2381250"/>
          </a:xfrm>
          <a:prstGeom prst="rect">
            <a:avLst/>
          </a:prstGeom>
          <a:ln>
            <a:solidFill>
              <a:srgbClr val="002060"/>
            </a:solidFill>
          </a:ln>
        </p:spPr>
      </p:pic>
      <p:pic>
        <p:nvPicPr>
          <p:cNvPr id="19" name="Imagen 18">
            <a:extLst>
              <a:ext uri="{FF2B5EF4-FFF2-40B4-BE49-F238E27FC236}">
                <a16:creationId xmlns:a16="http://schemas.microsoft.com/office/drawing/2014/main" id="{B32E64E8-ADC8-47CD-82D6-1952A352F433}"/>
              </a:ext>
            </a:extLst>
          </p:cNvPr>
          <p:cNvPicPr>
            <a:picLocks noChangeAspect="1"/>
          </p:cNvPicPr>
          <p:nvPr/>
        </p:nvPicPr>
        <p:blipFill>
          <a:blip r:embed="rId6"/>
          <a:stretch>
            <a:fillRect/>
          </a:stretch>
        </p:blipFill>
        <p:spPr>
          <a:xfrm>
            <a:off x="6332436" y="1883898"/>
            <a:ext cx="2419350" cy="2362200"/>
          </a:xfrm>
          <a:prstGeom prst="rect">
            <a:avLst/>
          </a:prstGeom>
          <a:ln>
            <a:solidFill>
              <a:srgbClr val="002060"/>
            </a:solidFill>
          </a:ln>
        </p:spPr>
      </p:pic>
      <p:pic>
        <p:nvPicPr>
          <p:cNvPr id="27" name="Imagen 26">
            <a:extLst>
              <a:ext uri="{FF2B5EF4-FFF2-40B4-BE49-F238E27FC236}">
                <a16:creationId xmlns:a16="http://schemas.microsoft.com/office/drawing/2014/main" id="{85B4463B-C92C-4636-A232-8E7C9507C52A}"/>
              </a:ext>
            </a:extLst>
          </p:cNvPr>
          <p:cNvPicPr>
            <a:picLocks noChangeAspect="1"/>
          </p:cNvPicPr>
          <p:nvPr/>
        </p:nvPicPr>
        <p:blipFill>
          <a:blip r:embed="rId7"/>
          <a:stretch>
            <a:fillRect/>
          </a:stretch>
        </p:blipFill>
        <p:spPr>
          <a:xfrm>
            <a:off x="9276031" y="1883898"/>
            <a:ext cx="2381250" cy="2324100"/>
          </a:xfrm>
          <a:prstGeom prst="rect">
            <a:avLst/>
          </a:prstGeom>
          <a:ln>
            <a:solidFill>
              <a:srgbClr val="002060"/>
            </a:solidFill>
          </a:ln>
        </p:spPr>
      </p:pic>
    </p:spTree>
    <p:extLst>
      <p:ext uri="{BB962C8B-B14F-4D97-AF65-F5344CB8AC3E}">
        <p14:creationId xmlns:p14="http://schemas.microsoft.com/office/powerpoint/2010/main" val="273402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623732" y="450234"/>
            <a:ext cx="10515600" cy="508687"/>
          </a:xfrm>
          <a:prstGeom prst="rect">
            <a:avLst/>
          </a:prstGeom>
        </p:spPr>
        <p:txBody>
          <a:bodyPr vert="horz" wrap="square" lIns="0" tIns="16087" rIns="0" bIns="0" rtlCol="0" anchor="ctr">
            <a:spAutoFit/>
          </a:bodyPr>
          <a:lstStyle/>
          <a:p>
            <a:pPr marL="61805" marR="6773">
              <a:lnSpc>
                <a:spcPct val="100000"/>
              </a:lnSpc>
              <a:spcBef>
                <a:spcPts val="127"/>
              </a:spcBef>
            </a:pPr>
            <a:r>
              <a:rPr lang="es-CO" sz="3200" b="1" spc="-73" dirty="0">
                <a:solidFill>
                  <a:srgbClr val="5C4192"/>
                </a:solidFill>
                <a:latin typeface="Verdana" panose="020B0604030504040204" pitchFamily="34" charset="0"/>
                <a:ea typeface="Verdana" panose="020B0604030504040204" pitchFamily="34" charset="0"/>
                <a:cs typeface="Tahoma"/>
              </a:rPr>
              <a:t>Transición Mes a Mes (Variables Típicas)</a:t>
            </a:r>
            <a:endParaRPr sz="3200" spc="-280" dirty="0">
              <a:latin typeface="Verdana" panose="020B0604030504040204" pitchFamily="34" charset="0"/>
              <a:ea typeface="Verdana" panose="020B0604030504040204" pitchFamily="34" charset="0"/>
            </a:endParaRPr>
          </a:p>
        </p:txBody>
      </p:sp>
      <p:pic>
        <p:nvPicPr>
          <p:cNvPr id="48" name="Imagen 47" descr="Logotipo, nombre de la empresa&#10;&#10;Descripción generada automáticamente">
            <a:extLst>
              <a:ext uri="{FF2B5EF4-FFF2-40B4-BE49-F238E27FC236}">
                <a16:creationId xmlns:a16="http://schemas.microsoft.com/office/drawing/2014/main" id="{55889E4E-80C1-4333-8B65-2AE8CB28AE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7698" y="-474743"/>
            <a:ext cx="1531813" cy="1531813"/>
          </a:xfrm>
          <a:prstGeom prst="rect">
            <a:avLst/>
          </a:prstGeom>
        </p:spPr>
      </p:pic>
      <p:pic>
        <p:nvPicPr>
          <p:cNvPr id="19" name="Imagen 18">
            <a:extLst>
              <a:ext uri="{FF2B5EF4-FFF2-40B4-BE49-F238E27FC236}">
                <a16:creationId xmlns:a16="http://schemas.microsoft.com/office/drawing/2014/main" id="{69045BCC-0CBD-4D01-8A2C-FF508BD13170}"/>
              </a:ext>
            </a:extLst>
          </p:cNvPr>
          <p:cNvPicPr>
            <a:picLocks noChangeAspect="1"/>
          </p:cNvPicPr>
          <p:nvPr/>
        </p:nvPicPr>
        <p:blipFill>
          <a:blip r:embed="rId3"/>
          <a:stretch>
            <a:fillRect/>
          </a:stretch>
        </p:blipFill>
        <p:spPr>
          <a:xfrm>
            <a:off x="1176846" y="1883898"/>
            <a:ext cx="3148663" cy="1274027"/>
          </a:xfrm>
          <a:prstGeom prst="rect">
            <a:avLst/>
          </a:prstGeom>
          <a:ln>
            <a:solidFill>
              <a:srgbClr val="002060"/>
            </a:solidFill>
          </a:ln>
        </p:spPr>
      </p:pic>
      <p:pic>
        <p:nvPicPr>
          <p:cNvPr id="20" name="Imagen 19">
            <a:extLst>
              <a:ext uri="{FF2B5EF4-FFF2-40B4-BE49-F238E27FC236}">
                <a16:creationId xmlns:a16="http://schemas.microsoft.com/office/drawing/2014/main" id="{633B4D12-DAA4-438A-9A71-0870DC8AEA87}"/>
              </a:ext>
            </a:extLst>
          </p:cNvPr>
          <p:cNvPicPr>
            <a:picLocks noChangeAspect="1"/>
          </p:cNvPicPr>
          <p:nvPr/>
        </p:nvPicPr>
        <p:blipFill>
          <a:blip r:embed="rId4"/>
          <a:stretch>
            <a:fillRect/>
          </a:stretch>
        </p:blipFill>
        <p:spPr>
          <a:xfrm>
            <a:off x="4459682" y="1883899"/>
            <a:ext cx="3217615" cy="1274026"/>
          </a:xfrm>
          <a:prstGeom prst="rect">
            <a:avLst/>
          </a:prstGeom>
          <a:ln>
            <a:solidFill>
              <a:srgbClr val="002060"/>
            </a:solidFill>
          </a:ln>
        </p:spPr>
      </p:pic>
      <p:pic>
        <p:nvPicPr>
          <p:cNvPr id="21" name="Imagen 20">
            <a:extLst>
              <a:ext uri="{FF2B5EF4-FFF2-40B4-BE49-F238E27FC236}">
                <a16:creationId xmlns:a16="http://schemas.microsoft.com/office/drawing/2014/main" id="{024374BE-5A5E-4B0F-8E13-40352D5BB86D}"/>
              </a:ext>
            </a:extLst>
          </p:cNvPr>
          <p:cNvPicPr>
            <a:picLocks noChangeAspect="1"/>
          </p:cNvPicPr>
          <p:nvPr/>
        </p:nvPicPr>
        <p:blipFill>
          <a:blip r:embed="rId5"/>
          <a:stretch>
            <a:fillRect/>
          </a:stretch>
        </p:blipFill>
        <p:spPr>
          <a:xfrm>
            <a:off x="7811470" y="1883898"/>
            <a:ext cx="3171315" cy="1274025"/>
          </a:xfrm>
          <a:prstGeom prst="rect">
            <a:avLst/>
          </a:prstGeom>
          <a:ln>
            <a:solidFill>
              <a:srgbClr val="002060"/>
            </a:solidFill>
          </a:ln>
        </p:spPr>
      </p:pic>
      <p:sp>
        <p:nvSpPr>
          <p:cNvPr id="22" name="Marcador de contenido 2">
            <a:extLst>
              <a:ext uri="{FF2B5EF4-FFF2-40B4-BE49-F238E27FC236}">
                <a16:creationId xmlns:a16="http://schemas.microsoft.com/office/drawing/2014/main" id="{AEA121A4-B349-422A-B6FD-1B05A56BAB9B}"/>
              </a:ext>
            </a:extLst>
          </p:cNvPr>
          <p:cNvSpPr txBox="1">
            <a:spLocks/>
          </p:cNvSpPr>
          <p:nvPr/>
        </p:nvSpPr>
        <p:spPr>
          <a:xfrm>
            <a:off x="838200" y="3579648"/>
            <a:ext cx="10515600" cy="244015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MX" sz="2000" dirty="0">
                <a:latin typeface="Verdana" panose="020B0604030504040204" pitchFamily="34" charset="0"/>
                <a:ea typeface="Verdana" panose="020B0604030504040204" pitchFamily="34" charset="0"/>
              </a:rPr>
              <a:t>Se considera en estado de transición </a:t>
            </a:r>
            <a:r>
              <a:rPr lang="es-MX" sz="2000" i="1" dirty="0">
                <a:latin typeface="Verdana" panose="020B0604030504040204" pitchFamily="34" charset="0"/>
                <a:ea typeface="Verdana" panose="020B0604030504040204" pitchFamily="34" charset="0"/>
              </a:rPr>
              <a:t>‘Igual’ </a:t>
            </a:r>
            <a:r>
              <a:rPr lang="es-MX" sz="2000" dirty="0">
                <a:latin typeface="Verdana" panose="020B0604030504040204" pitchFamily="34" charset="0"/>
                <a:ea typeface="Verdana" panose="020B0604030504040204" pitchFamily="34" charset="0"/>
              </a:rPr>
              <a:t>cuando hay un cambio en la calificación, sin embargo este cambio no es suficiente para considerar que </a:t>
            </a:r>
            <a:r>
              <a:rPr lang="es-MX" sz="2000" i="1" dirty="0">
                <a:latin typeface="Verdana" panose="020B0604030504040204" pitchFamily="34" charset="0"/>
                <a:ea typeface="Verdana" panose="020B0604030504040204" pitchFamily="34" charset="0"/>
              </a:rPr>
              <a:t>‘Mejoro’ </a:t>
            </a:r>
            <a:r>
              <a:rPr lang="es-MX" sz="2000" dirty="0">
                <a:latin typeface="Verdana" panose="020B0604030504040204" pitchFamily="34" charset="0"/>
                <a:ea typeface="Verdana" panose="020B0604030504040204" pitchFamily="34" charset="0"/>
              </a:rPr>
              <a:t>o </a:t>
            </a:r>
            <a:r>
              <a:rPr lang="es-MX" sz="2000" i="1" dirty="0">
                <a:latin typeface="Verdana" panose="020B0604030504040204" pitchFamily="34" charset="0"/>
                <a:ea typeface="Verdana" panose="020B0604030504040204" pitchFamily="34" charset="0"/>
              </a:rPr>
              <a:t>‘Empeoro’</a:t>
            </a:r>
            <a:r>
              <a:rPr lang="es-MX" sz="2000" dirty="0">
                <a:latin typeface="Verdana" panose="020B0604030504040204" pitchFamily="34" charset="0"/>
                <a:ea typeface="Verdana" panose="020B0604030504040204" pitchFamily="34" charset="0"/>
              </a:rPr>
              <a:t>. Ej: AA-A, B-BB, CC-C.</a:t>
            </a:r>
          </a:p>
          <a:p>
            <a:pPr algn="just"/>
            <a:endParaRPr lang="es-MX" sz="2000" dirty="0">
              <a:latin typeface="Verdana" panose="020B0604030504040204" pitchFamily="34" charset="0"/>
              <a:ea typeface="Verdana" panose="020B0604030504040204" pitchFamily="34" charset="0"/>
            </a:endParaRPr>
          </a:p>
          <a:p>
            <a:pPr algn="just"/>
            <a:r>
              <a:rPr lang="es-MX" sz="2000" dirty="0">
                <a:latin typeface="Verdana" panose="020B0604030504040204" pitchFamily="34" charset="0"/>
                <a:ea typeface="Verdana" panose="020B0604030504040204" pitchFamily="34" charset="0"/>
              </a:rPr>
              <a:t>Se considera en estado de transición </a:t>
            </a:r>
            <a:r>
              <a:rPr lang="es-MX" sz="2000" i="1" dirty="0">
                <a:latin typeface="Verdana" panose="020B0604030504040204" pitchFamily="34" charset="0"/>
                <a:ea typeface="Verdana" panose="020B0604030504040204" pitchFamily="34" charset="0"/>
              </a:rPr>
              <a:t>‘Mejoro’ </a:t>
            </a:r>
            <a:r>
              <a:rPr lang="es-MX" sz="2000" dirty="0">
                <a:latin typeface="Verdana" panose="020B0604030504040204" pitchFamily="34" charset="0"/>
                <a:ea typeface="Verdana" panose="020B0604030504040204" pitchFamily="34" charset="0"/>
              </a:rPr>
              <a:t>cuando hay un cambio de una calificación de mayor riesgo a menor riesgo. Ej: C-B, B-AA, CC-BB.</a:t>
            </a:r>
          </a:p>
          <a:p>
            <a:pPr algn="just"/>
            <a:endParaRPr lang="es-MX" sz="2000" dirty="0">
              <a:latin typeface="Verdana" panose="020B0604030504040204" pitchFamily="34" charset="0"/>
              <a:ea typeface="Verdana" panose="020B0604030504040204" pitchFamily="34" charset="0"/>
            </a:endParaRPr>
          </a:p>
          <a:p>
            <a:pPr algn="just"/>
            <a:r>
              <a:rPr lang="es-MX" sz="2000" dirty="0">
                <a:latin typeface="Verdana" panose="020B0604030504040204" pitchFamily="34" charset="0"/>
                <a:ea typeface="Verdana" panose="020B0604030504040204" pitchFamily="34" charset="0"/>
              </a:rPr>
              <a:t>Se considera en estado de transición </a:t>
            </a:r>
            <a:r>
              <a:rPr lang="es-MX" sz="2000" i="1" dirty="0">
                <a:latin typeface="Verdana" panose="020B0604030504040204" pitchFamily="34" charset="0"/>
                <a:ea typeface="Verdana" panose="020B0604030504040204" pitchFamily="34" charset="0"/>
              </a:rPr>
              <a:t>‘Empeoro’ </a:t>
            </a:r>
            <a:r>
              <a:rPr lang="es-MX" sz="2000" dirty="0">
                <a:latin typeface="Verdana" panose="020B0604030504040204" pitchFamily="34" charset="0"/>
                <a:ea typeface="Verdana" panose="020B0604030504040204" pitchFamily="34" charset="0"/>
              </a:rPr>
              <a:t>cuando hay un cambio de una calificación de menor riesgo a mayor riesgo. Ej: AA-B, BB-C, B-CC.</a:t>
            </a:r>
          </a:p>
        </p:txBody>
      </p:sp>
    </p:spTree>
    <p:extLst>
      <p:ext uri="{BB962C8B-B14F-4D97-AF65-F5344CB8AC3E}">
        <p14:creationId xmlns:p14="http://schemas.microsoft.com/office/powerpoint/2010/main" val="1218778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623732" y="450234"/>
            <a:ext cx="10515600" cy="508687"/>
          </a:xfrm>
          <a:prstGeom prst="rect">
            <a:avLst/>
          </a:prstGeom>
        </p:spPr>
        <p:txBody>
          <a:bodyPr vert="horz" wrap="square" lIns="0" tIns="16087" rIns="0" bIns="0" rtlCol="0" anchor="ctr">
            <a:spAutoFit/>
          </a:bodyPr>
          <a:lstStyle/>
          <a:p>
            <a:pPr marL="61805" marR="6773">
              <a:lnSpc>
                <a:spcPct val="100000"/>
              </a:lnSpc>
              <a:spcBef>
                <a:spcPts val="127"/>
              </a:spcBef>
            </a:pPr>
            <a:r>
              <a:rPr lang="es-CO" sz="3200" b="1" spc="-73" dirty="0">
                <a:solidFill>
                  <a:srgbClr val="5C4192"/>
                </a:solidFill>
                <a:latin typeface="Verdana" panose="020B0604030504040204" pitchFamily="34" charset="0"/>
                <a:ea typeface="Verdana" panose="020B0604030504040204" pitchFamily="34" charset="0"/>
                <a:cs typeface="Tahoma"/>
              </a:rPr>
              <a:t>Transición Mes a Mes (Variables Calculadas)</a:t>
            </a:r>
            <a:endParaRPr sz="3200" spc="-280" dirty="0">
              <a:latin typeface="Verdana" panose="020B0604030504040204" pitchFamily="34" charset="0"/>
              <a:ea typeface="Verdana" panose="020B0604030504040204" pitchFamily="34" charset="0"/>
            </a:endParaRPr>
          </a:p>
        </p:txBody>
      </p:sp>
      <p:pic>
        <p:nvPicPr>
          <p:cNvPr id="48" name="Imagen 47" descr="Logotipo, nombre de la empresa&#10;&#10;Descripción generada automáticamente">
            <a:extLst>
              <a:ext uri="{FF2B5EF4-FFF2-40B4-BE49-F238E27FC236}">
                <a16:creationId xmlns:a16="http://schemas.microsoft.com/office/drawing/2014/main" id="{55889E4E-80C1-4333-8B65-2AE8CB28AE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7698" y="-474743"/>
            <a:ext cx="1531813" cy="1531813"/>
          </a:xfrm>
          <a:prstGeom prst="rect">
            <a:avLst/>
          </a:prstGeom>
        </p:spPr>
      </p:pic>
      <p:sp>
        <p:nvSpPr>
          <p:cNvPr id="22" name="Marcador de contenido 2">
            <a:extLst>
              <a:ext uri="{FF2B5EF4-FFF2-40B4-BE49-F238E27FC236}">
                <a16:creationId xmlns:a16="http://schemas.microsoft.com/office/drawing/2014/main" id="{AEA121A4-B349-422A-B6FD-1B05A56BAB9B}"/>
              </a:ext>
            </a:extLst>
          </p:cNvPr>
          <p:cNvSpPr txBox="1">
            <a:spLocks/>
          </p:cNvSpPr>
          <p:nvPr/>
        </p:nvSpPr>
        <p:spPr>
          <a:xfrm>
            <a:off x="838200" y="3579648"/>
            <a:ext cx="10515600" cy="244015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MX" sz="2000" dirty="0">
                <a:latin typeface="Verdana" panose="020B0604030504040204" pitchFamily="34" charset="0"/>
                <a:ea typeface="Verdana" panose="020B0604030504040204" pitchFamily="34" charset="0"/>
              </a:rPr>
              <a:t>Se considera en estado de transición </a:t>
            </a:r>
            <a:r>
              <a:rPr lang="es-MX" sz="2000" i="1" dirty="0">
                <a:latin typeface="Verdana" panose="020B0604030504040204" pitchFamily="34" charset="0"/>
                <a:ea typeface="Verdana" panose="020B0604030504040204" pitchFamily="34" charset="0"/>
              </a:rPr>
              <a:t>‘Igual’ </a:t>
            </a:r>
            <a:r>
              <a:rPr lang="es-MX" sz="2000" dirty="0">
                <a:latin typeface="Verdana" panose="020B0604030504040204" pitchFamily="34" charset="0"/>
                <a:ea typeface="Verdana" panose="020B0604030504040204" pitchFamily="34" charset="0"/>
              </a:rPr>
              <a:t>cuando hay un cambio en la calificación, sin embargo este cambio no es suficiente para considerar que </a:t>
            </a:r>
            <a:r>
              <a:rPr lang="es-MX" sz="2000" i="1" dirty="0">
                <a:latin typeface="Verdana" panose="020B0604030504040204" pitchFamily="34" charset="0"/>
                <a:ea typeface="Verdana" panose="020B0604030504040204" pitchFamily="34" charset="0"/>
              </a:rPr>
              <a:t>‘Mejoro’ </a:t>
            </a:r>
            <a:r>
              <a:rPr lang="es-MX" sz="2000" dirty="0">
                <a:latin typeface="Verdana" panose="020B0604030504040204" pitchFamily="34" charset="0"/>
                <a:ea typeface="Verdana" panose="020B0604030504040204" pitchFamily="34" charset="0"/>
              </a:rPr>
              <a:t>o </a:t>
            </a:r>
            <a:r>
              <a:rPr lang="es-MX" sz="2000" i="1" dirty="0">
                <a:latin typeface="Verdana" panose="020B0604030504040204" pitchFamily="34" charset="0"/>
                <a:ea typeface="Verdana" panose="020B0604030504040204" pitchFamily="34" charset="0"/>
              </a:rPr>
              <a:t>‘Empeoro’</a:t>
            </a:r>
            <a:r>
              <a:rPr lang="es-MX" sz="2000" dirty="0">
                <a:latin typeface="Verdana" panose="020B0604030504040204" pitchFamily="34" charset="0"/>
                <a:ea typeface="Verdana" panose="020B0604030504040204" pitchFamily="34" charset="0"/>
              </a:rPr>
              <a:t>. Ej: AA-A, B-BB, CC-C.</a:t>
            </a:r>
          </a:p>
          <a:p>
            <a:pPr algn="just"/>
            <a:endParaRPr lang="es-MX" sz="2000" dirty="0">
              <a:latin typeface="Verdana" panose="020B0604030504040204" pitchFamily="34" charset="0"/>
              <a:ea typeface="Verdana" panose="020B0604030504040204" pitchFamily="34" charset="0"/>
            </a:endParaRPr>
          </a:p>
          <a:p>
            <a:pPr algn="just"/>
            <a:r>
              <a:rPr lang="es-MX" sz="2000" dirty="0">
                <a:latin typeface="Verdana" panose="020B0604030504040204" pitchFamily="34" charset="0"/>
                <a:ea typeface="Verdana" panose="020B0604030504040204" pitchFamily="34" charset="0"/>
              </a:rPr>
              <a:t>Se considera en estado de transición </a:t>
            </a:r>
            <a:r>
              <a:rPr lang="es-MX" sz="2000" i="1" dirty="0">
                <a:latin typeface="Verdana" panose="020B0604030504040204" pitchFamily="34" charset="0"/>
                <a:ea typeface="Verdana" panose="020B0604030504040204" pitchFamily="34" charset="0"/>
              </a:rPr>
              <a:t>‘Mejoro’ </a:t>
            </a:r>
            <a:r>
              <a:rPr lang="es-MX" sz="2000" dirty="0">
                <a:latin typeface="Verdana" panose="020B0604030504040204" pitchFamily="34" charset="0"/>
                <a:ea typeface="Verdana" panose="020B0604030504040204" pitchFamily="34" charset="0"/>
              </a:rPr>
              <a:t>cuando hay un cambio de una calificación de mayor riesgo a menor riesgo. Ej: C-B, B-AA, CC-BB.</a:t>
            </a:r>
          </a:p>
          <a:p>
            <a:pPr algn="just"/>
            <a:endParaRPr lang="es-MX" sz="2000" dirty="0">
              <a:latin typeface="Verdana" panose="020B0604030504040204" pitchFamily="34" charset="0"/>
              <a:ea typeface="Verdana" panose="020B0604030504040204" pitchFamily="34" charset="0"/>
            </a:endParaRPr>
          </a:p>
          <a:p>
            <a:pPr algn="just"/>
            <a:r>
              <a:rPr lang="es-MX" sz="2000" dirty="0">
                <a:latin typeface="Verdana" panose="020B0604030504040204" pitchFamily="34" charset="0"/>
                <a:ea typeface="Verdana" panose="020B0604030504040204" pitchFamily="34" charset="0"/>
              </a:rPr>
              <a:t>Se considera en estado de transición </a:t>
            </a:r>
            <a:r>
              <a:rPr lang="es-MX" sz="2000" i="1" dirty="0">
                <a:latin typeface="Verdana" panose="020B0604030504040204" pitchFamily="34" charset="0"/>
                <a:ea typeface="Verdana" panose="020B0604030504040204" pitchFamily="34" charset="0"/>
              </a:rPr>
              <a:t>‘Empeoro’ </a:t>
            </a:r>
            <a:r>
              <a:rPr lang="es-MX" sz="2000" dirty="0">
                <a:latin typeface="Verdana" panose="020B0604030504040204" pitchFamily="34" charset="0"/>
                <a:ea typeface="Verdana" panose="020B0604030504040204" pitchFamily="34" charset="0"/>
              </a:rPr>
              <a:t>cuando hay un cambio de una calificación de menor riesgo a mayor riesgo. Ej: AA-B, BB-C, B-CC.</a:t>
            </a:r>
          </a:p>
        </p:txBody>
      </p:sp>
      <p:pic>
        <p:nvPicPr>
          <p:cNvPr id="3" name="Imagen 2">
            <a:extLst>
              <a:ext uri="{FF2B5EF4-FFF2-40B4-BE49-F238E27FC236}">
                <a16:creationId xmlns:a16="http://schemas.microsoft.com/office/drawing/2014/main" id="{226FFD6C-6E76-4D2B-BB61-2420E29AEB3E}"/>
              </a:ext>
            </a:extLst>
          </p:cNvPr>
          <p:cNvPicPr>
            <a:picLocks noChangeAspect="1"/>
          </p:cNvPicPr>
          <p:nvPr/>
        </p:nvPicPr>
        <p:blipFill>
          <a:blip r:embed="rId3"/>
          <a:stretch>
            <a:fillRect/>
          </a:stretch>
        </p:blipFill>
        <p:spPr>
          <a:xfrm>
            <a:off x="721096" y="1534927"/>
            <a:ext cx="3486150" cy="1562100"/>
          </a:xfrm>
          <a:prstGeom prst="rect">
            <a:avLst/>
          </a:prstGeom>
          <a:ln>
            <a:solidFill>
              <a:srgbClr val="002060"/>
            </a:solidFill>
          </a:ln>
        </p:spPr>
      </p:pic>
      <p:pic>
        <p:nvPicPr>
          <p:cNvPr id="5" name="Imagen 4">
            <a:extLst>
              <a:ext uri="{FF2B5EF4-FFF2-40B4-BE49-F238E27FC236}">
                <a16:creationId xmlns:a16="http://schemas.microsoft.com/office/drawing/2014/main" id="{7E5577AC-712E-4E24-B759-79CA971E00A6}"/>
              </a:ext>
            </a:extLst>
          </p:cNvPr>
          <p:cNvPicPr>
            <a:picLocks noChangeAspect="1"/>
          </p:cNvPicPr>
          <p:nvPr/>
        </p:nvPicPr>
        <p:blipFill>
          <a:blip r:embed="rId4"/>
          <a:stretch>
            <a:fillRect/>
          </a:stretch>
        </p:blipFill>
        <p:spPr>
          <a:xfrm>
            <a:off x="4452937" y="1549215"/>
            <a:ext cx="3581400" cy="1552575"/>
          </a:xfrm>
          <a:prstGeom prst="rect">
            <a:avLst/>
          </a:prstGeom>
          <a:ln>
            <a:solidFill>
              <a:srgbClr val="002060"/>
            </a:solidFill>
          </a:ln>
        </p:spPr>
      </p:pic>
      <p:pic>
        <p:nvPicPr>
          <p:cNvPr id="8" name="Imagen 7">
            <a:extLst>
              <a:ext uri="{FF2B5EF4-FFF2-40B4-BE49-F238E27FC236}">
                <a16:creationId xmlns:a16="http://schemas.microsoft.com/office/drawing/2014/main" id="{8A282BCE-F992-430A-BDC2-C962BFBDBBE1}"/>
              </a:ext>
            </a:extLst>
          </p:cNvPr>
          <p:cNvPicPr>
            <a:picLocks noChangeAspect="1"/>
          </p:cNvPicPr>
          <p:nvPr/>
        </p:nvPicPr>
        <p:blipFill>
          <a:blip r:embed="rId5"/>
          <a:stretch>
            <a:fillRect/>
          </a:stretch>
        </p:blipFill>
        <p:spPr>
          <a:xfrm>
            <a:off x="8280029" y="1549215"/>
            <a:ext cx="3209925" cy="1533525"/>
          </a:xfrm>
          <a:prstGeom prst="rect">
            <a:avLst/>
          </a:prstGeom>
          <a:ln>
            <a:solidFill>
              <a:srgbClr val="002060"/>
            </a:solidFill>
          </a:ln>
        </p:spPr>
      </p:pic>
    </p:spTree>
    <p:extLst>
      <p:ext uri="{BB962C8B-B14F-4D97-AF65-F5344CB8AC3E}">
        <p14:creationId xmlns:p14="http://schemas.microsoft.com/office/powerpoint/2010/main" val="1123274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5C4192"/>
        </a:solidFill>
        <a:effectLst/>
      </p:bgPr>
    </p:bg>
    <p:spTree>
      <p:nvGrpSpPr>
        <p:cNvPr id="1" name=""/>
        <p:cNvGrpSpPr/>
        <p:nvPr/>
      </p:nvGrpSpPr>
      <p:grpSpPr>
        <a:xfrm>
          <a:off x="0" y="0"/>
          <a:ext cx="0" cy="0"/>
          <a:chOff x="0" y="0"/>
          <a:chExt cx="0" cy="0"/>
        </a:xfrm>
      </p:grpSpPr>
      <p:sp>
        <p:nvSpPr>
          <p:cNvPr id="5" name="object 5"/>
          <p:cNvSpPr txBox="1"/>
          <p:nvPr/>
        </p:nvSpPr>
        <p:spPr>
          <a:xfrm>
            <a:off x="7112507" y="2146740"/>
            <a:ext cx="4015740" cy="2581903"/>
          </a:xfrm>
          <a:prstGeom prst="rect">
            <a:avLst/>
          </a:prstGeom>
        </p:spPr>
        <p:txBody>
          <a:bodyPr vert="horz" wrap="square" lIns="0" tIns="16933" rIns="0" bIns="0" rtlCol="0">
            <a:spAutoFit/>
          </a:bodyPr>
          <a:lstStyle/>
          <a:p>
            <a:pPr marL="16933" marR="0" lvl="0" indent="0" algn="l" defTabSz="1219170" rtl="0" eaLnBrk="1" fontAlgn="auto" latinLnBrk="0" hangingPunct="1">
              <a:lnSpc>
                <a:spcPts val="10033"/>
              </a:lnSpc>
              <a:spcBef>
                <a:spcPts val="133"/>
              </a:spcBef>
              <a:spcAft>
                <a:spcPts val="0"/>
              </a:spcAft>
              <a:buClrTx/>
              <a:buSzTx/>
              <a:buFontTx/>
              <a:buNone/>
              <a:tabLst/>
              <a:defRPr/>
            </a:pPr>
            <a:r>
              <a:rPr kumimoji="0" sz="8800" b="1" i="0" u="none" strike="noStrike" kern="1200" cap="none" spc="152" normalizeH="0" baseline="0" noProof="0" dirty="0">
                <a:ln>
                  <a:noFill/>
                </a:ln>
                <a:solidFill>
                  <a:srgbClr val="FFFFFF"/>
                </a:solidFill>
                <a:effectLst/>
                <a:uLnTx/>
                <a:uFillTx/>
                <a:latin typeface="Tahoma"/>
                <a:ea typeface="+mn-ea"/>
                <a:cs typeface="Tahoma"/>
              </a:rPr>
              <a:t>TH</a:t>
            </a:r>
            <a:r>
              <a:rPr kumimoji="0" sz="8800" b="1" i="0" u="none" strike="noStrike" kern="1200" cap="none" spc="127" normalizeH="0" baseline="0" noProof="0" dirty="0">
                <a:ln>
                  <a:noFill/>
                </a:ln>
                <a:solidFill>
                  <a:srgbClr val="FFFFFF"/>
                </a:solidFill>
                <a:effectLst/>
                <a:uLnTx/>
                <a:uFillTx/>
                <a:latin typeface="Tahoma"/>
                <a:ea typeface="+mn-ea"/>
                <a:cs typeface="Tahoma"/>
              </a:rPr>
              <a:t>A</a:t>
            </a:r>
            <a:r>
              <a:rPr kumimoji="0" sz="8800" b="1" i="0" u="none" strike="noStrike" kern="1200" cap="none" spc="-80" normalizeH="0" baseline="0" noProof="0" dirty="0">
                <a:ln>
                  <a:noFill/>
                </a:ln>
                <a:solidFill>
                  <a:srgbClr val="FFFFFF"/>
                </a:solidFill>
                <a:effectLst/>
                <a:uLnTx/>
                <a:uFillTx/>
                <a:latin typeface="Tahoma"/>
                <a:ea typeface="+mn-ea"/>
                <a:cs typeface="Tahoma"/>
              </a:rPr>
              <a:t>NK</a:t>
            </a:r>
            <a:endParaRPr kumimoji="0" sz="8800" b="0" i="0" u="none" strike="noStrike" kern="1200" cap="none" spc="0" normalizeH="0" baseline="0" noProof="0" dirty="0">
              <a:ln>
                <a:noFill/>
              </a:ln>
              <a:solidFill>
                <a:prstClr val="black"/>
              </a:solidFill>
              <a:effectLst/>
              <a:uLnTx/>
              <a:uFillTx/>
              <a:latin typeface="Tahoma"/>
              <a:ea typeface="+mn-ea"/>
              <a:cs typeface="Tahoma"/>
            </a:endParaRPr>
          </a:p>
          <a:p>
            <a:pPr marL="1536662" marR="0" lvl="0" indent="0" algn="l" defTabSz="1219170" rtl="0" eaLnBrk="1" fontAlgn="auto" latinLnBrk="0" hangingPunct="1">
              <a:lnSpc>
                <a:spcPts val="10033"/>
              </a:lnSpc>
              <a:spcBef>
                <a:spcPts val="0"/>
              </a:spcBef>
              <a:spcAft>
                <a:spcPts val="0"/>
              </a:spcAft>
              <a:buClrTx/>
              <a:buSzTx/>
              <a:buFontTx/>
              <a:buNone/>
              <a:tabLst/>
              <a:defRPr/>
            </a:pPr>
            <a:r>
              <a:rPr kumimoji="0" sz="8800" b="0" i="0" u="none" strike="noStrike" kern="1200" cap="none" spc="193" normalizeH="0" baseline="0" noProof="0" dirty="0">
                <a:ln>
                  <a:noFill/>
                </a:ln>
                <a:solidFill>
                  <a:srgbClr val="FFFFFF"/>
                </a:solidFill>
                <a:effectLst/>
                <a:uLnTx/>
                <a:uFillTx/>
                <a:latin typeface="Verdana"/>
                <a:ea typeface="+mn-ea"/>
                <a:cs typeface="Verdana"/>
              </a:rPr>
              <a:t>YOU</a:t>
            </a:r>
            <a:endParaRPr kumimoji="0" sz="8800" b="0" i="0" u="none" strike="noStrike" kern="1200" cap="none" spc="0" normalizeH="0" baseline="0" noProof="0" dirty="0">
              <a:ln>
                <a:noFill/>
              </a:ln>
              <a:solidFill>
                <a:prstClr val="black"/>
              </a:solidFill>
              <a:effectLst/>
              <a:uLnTx/>
              <a:uFillTx/>
              <a:latin typeface="Verdana"/>
              <a:ea typeface="+mn-ea"/>
              <a:cs typeface="Verdana"/>
            </a:endParaRPr>
          </a:p>
        </p:txBody>
      </p:sp>
      <p:sp>
        <p:nvSpPr>
          <p:cNvPr id="6" name="object 6"/>
          <p:cNvSpPr/>
          <p:nvPr/>
        </p:nvSpPr>
        <p:spPr>
          <a:xfrm>
            <a:off x="10269728" y="5065776"/>
            <a:ext cx="837353" cy="152400"/>
          </a:xfrm>
          <a:custGeom>
            <a:avLst/>
            <a:gdLst/>
            <a:ahLst/>
            <a:cxnLst/>
            <a:rect l="l" t="t" r="r" b="b"/>
            <a:pathLst>
              <a:path w="628015" h="114300">
                <a:moveTo>
                  <a:pt x="570737" y="0"/>
                </a:moveTo>
                <a:lnTo>
                  <a:pt x="57150" y="0"/>
                </a:lnTo>
                <a:lnTo>
                  <a:pt x="34879" y="4482"/>
                </a:lnTo>
                <a:lnTo>
                  <a:pt x="16716" y="16716"/>
                </a:lnTo>
                <a:lnTo>
                  <a:pt x="4482" y="34879"/>
                </a:lnTo>
                <a:lnTo>
                  <a:pt x="0" y="57150"/>
                </a:lnTo>
                <a:lnTo>
                  <a:pt x="4482" y="79393"/>
                </a:lnTo>
                <a:lnTo>
                  <a:pt x="16716" y="97559"/>
                </a:lnTo>
                <a:lnTo>
                  <a:pt x="34879" y="109808"/>
                </a:lnTo>
                <a:lnTo>
                  <a:pt x="57150" y="114300"/>
                </a:lnTo>
                <a:lnTo>
                  <a:pt x="570737" y="114300"/>
                </a:lnTo>
                <a:lnTo>
                  <a:pt x="593008" y="109808"/>
                </a:lnTo>
                <a:lnTo>
                  <a:pt x="611171" y="97559"/>
                </a:lnTo>
                <a:lnTo>
                  <a:pt x="623405" y="79393"/>
                </a:lnTo>
                <a:lnTo>
                  <a:pt x="627887" y="57150"/>
                </a:lnTo>
                <a:lnTo>
                  <a:pt x="623405" y="34879"/>
                </a:lnTo>
                <a:lnTo>
                  <a:pt x="611171" y="16716"/>
                </a:lnTo>
                <a:lnTo>
                  <a:pt x="593008" y="4482"/>
                </a:lnTo>
                <a:lnTo>
                  <a:pt x="570737" y="0"/>
                </a:lnTo>
                <a:close/>
              </a:path>
            </a:pathLst>
          </a:custGeom>
          <a:solidFill>
            <a:srgbClr val="5C4192"/>
          </a:solidFill>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bject 8"/>
          <p:cNvSpPr txBox="1"/>
          <p:nvPr/>
        </p:nvSpPr>
        <p:spPr>
          <a:xfrm>
            <a:off x="344130" y="519034"/>
            <a:ext cx="10658282" cy="1165148"/>
          </a:xfrm>
          <a:prstGeom prst="rect">
            <a:avLst/>
          </a:prstGeom>
        </p:spPr>
        <p:txBody>
          <a:bodyPr vert="horz" wrap="square" lIns="0" tIns="16087" rIns="0" bIns="0" rtlCol="0">
            <a:spAutoFit/>
          </a:bodyPr>
          <a:lstStyle/>
          <a:p>
            <a:pPr marL="16933" marR="6773" lvl="0" indent="0" algn="just" defTabSz="1219170" rtl="0" eaLnBrk="1" fontAlgn="auto" latinLnBrk="0" hangingPunct="1">
              <a:lnSpc>
                <a:spcPct val="100000"/>
              </a:lnSpc>
              <a:spcBef>
                <a:spcPts val="127"/>
              </a:spcBef>
              <a:spcAft>
                <a:spcPts val="0"/>
              </a:spcAft>
              <a:buClrTx/>
              <a:buSzTx/>
              <a:buFontTx/>
              <a:buNone/>
              <a:tabLst/>
              <a:defRPr/>
            </a:pPr>
            <a:r>
              <a:rPr kumimoji="0" sz="3733" b="0" i="0" u="none" strike="noStrike" kern="1200" cap="none" spc="-73" normalizeH="0" baseline="0" noProof="0" dirty="0">
                <a:ln>
                  <a:noFill/>
                </a:ln>
                <a:solidFill>
                  <a:srgbClr val="FFFFFF"/>
                </a:solidFill>
                <a:effectLst/>
                <a:uLnTx/>
                <a:uFillTx/>
                <a:latin typeface="Verdana"/>
                <a:ea typeface="+mn-ea"/>
                <a:cs typeface="Verdana"/>
              </a:rPr>
              <a:t>We</a:t>
            </a:r>
            <a:r>
              <a:rPr kumimoji="0" sz="3733" b="0" i="0" u="none" strike="noStrike" kern="1200" cap="none" spc="-600" normalizeH="0" baseline="0" noProof="0" dirty="0">
                <a:ln>
                  <a:noFill/>
                </a:ln>
                <a:solidFill>
                  <a:srgbClr val="FFFFFF"/>
                </a:solidFill>
                <a:effectLst/>
                <a:uLnTx/>
                <a:uFillTx/>
                <a:latin typeface="Verdana"/>
                <a:ea typeface="+mn-ea"/>
                <a:cs typeface="Verdana"/>
              </a:rPr>
              <a:t> </a:t>
            </a:r>
            <a:r>
              <a:rPr kumimoji="0" sz="3733" b="0" i="0" u="none" strike="noStrike" kern="1200" cap="none" spc="-187" normalizeH="0" baseline="0" noProof="0" dirty="0">
                <a:ln>
                  <a:noFill/>
                </a:ln>
                <a:solidFill>
                  <a:srgbClr val="FFFFFF"/>
                </a:solidFill>
                <a:effectLst/>
                <a:uLnTx/>
                <a:uFillTx/>
                <a:latin typeface="Verdana"/>
                <a:ea typeface="+mn-ea"/>
                <a:cs typeface="Verdana"/>
              </a:rPr>
              <a:t>aspire</a:t>
            </a:r>
            <a:r>
              <a:rPr kumimoji="0" sz="3733" b="0" i="0" u="none" strike="noStrike" kern="1200" cap="none" spc="-600" normalizeH="0" baseline="0" noProof="0" dirty="0">
                <a:ln>
                  <a:noFill/>
                </a:ln>
                <a:solidFill>
                  <a:srgbClr val="FFFFFF"/>
                </a:solidFill>
                <a:effectLst/>
                <a:uLnTx/>
                <a:uFillTx/>
                <a:latin typeface="Verdana"/>
                <a:ea typeface="+mn-ea"/>
                <a:cs typeface="Verdana"/>
              </a:rPr>
              <a:t> </a:t>
            </a:r>
            <a:r>
              <a:rPr kumimoji="0" sz="3733" b="0" i="0" u="none" strike="noStrike" kern="1200" cap="none" spc="7" normalizeH="0" baseline="0" noProof="0" dirty="0">
                <a:ln>
                  <a:noFill/>
                </a:ln>
                <a:solidFill>
                  <a:srgbClr val="FFFFFF"/>
                </a:solidFill>
                <a:effectLst/>
                <a:uLnTx/>
                <a:uFillTx/>
                <a:latin typeface="Verdana"/>
                <a:ea typeface="+mn-ea"/>
                <a:cs typeface="Verdana"/>
              </a:rPr>
              <a:t>to</a:t>
            </a:r>
            <a:r>
              <a:rPr kumimoji="0" sz="3733" b="0" i="0" u="none" strike="noStrike" kern="1200" cap="none" spc="-600" normalizeH="0" baseline="0" noProof="0" dirty="0">
                <a:ln>
                  <a:noFill/>
                </a:ln>
                <a:solidFill>
                  <a:srgbClr val="FFFFFF"/>
                </a:solidFill>
                <a:effectLst/>
                <a:uLnTx/>
                <a:uFillTx/>
                <a:latin typeface="Verdana"/>
                <a:ea typeface="+mn-ea"/>
                <a:cs typeface="Verdana"/>
              </a:rPr>
              <a:t> </a:t>
            </a:r>
            <a:r>
              <a:rPr kumimoji="0" sz="3733" b="0" i="0" u="none" strike="noStrike" kern="1200" cap="none" spc="-193" normalizeH="0" baseline="0" noProof="0" dirty="0">
                <a:ln>
                  <a:noFill/>
                </a:ln>
                <a:solidFill>
                  <a:srgbClr val="FFFFFF"/>
                </a:solidFill>
                <a:effectLst/>
                <a:uLnTx/>
                <a:uFillTx/>
                <a:latin typeface="Verdana"/>
                <a:ea typeface="+mn-ea"/>
                <a:cs typeface="Verdana"/>
              </a:rPr>
              <a:t>be</a:t>
            </a:r>
            <a:r>
              <a:rPr kumimoji="0" sz="3733" b="0" i="0" u="none" strike="noStrike" kern="1200" cap="none" spc="-593" normalizeH="0" baseline="0" noProof="0" dirty="0">
                <a:ln>
                  <a:noFill/>
                </a:ln>
                <a:solidFill>
                  <a:srgbClr val="FFFFFF"/>
                </a:solidFill>
                <a:effectLst/>
                <a:uLnTx/>
                <a:uFillTx/>
                <a:latin typeface="Verdana"/>
                <a:ea typeface="+mn-ea"/>
                <a:cs typeface="Verdana"/>
              </a:rPr>
              <a:t> </a:t>
            </a:r>
            <a:r>
              <a:rPr kumimoji="0" sz="3733" b="0" i="0" u="none" strike="noStrike" kern="1200" cap="none" spc="-127" normalizeH="0" baseline="0" noProof="0" dirty="0">
                <a:ln>
                  <a:noFill/>
                </a:ln>
                <a:solidFill>
                  <a:srgbClr val="FFFFFF"/>
                </a:solidFill>
                <a:effectLst/>
                <a:uLnTx/>
                <a:uFillTx/>
                <a:latin typeface="Verdana"/>
                <a:ea typeface="+mn-ea"/>
                <a:cs typeface="Verdana"/>
              </a:rPr>
              <a:t>LatAm’s  </a:t>
            </a:r>
            <a:r>
              <a:rPr kumimoji="0" sz="3733" b="0" i="0" u="none" strike="noStrike" kern="1200" cap="none" spc="-180" normalizeH="0" baseline="0" noProof="0" dirty="0">
                <a:ln>
                  <a:noFill/>
                </a:ln>
                <a:solidFill>
                  <a:srgbClr val="FFFFFF"/>
                </a:solidFill>
                <a:effectLst/>
                <a:uLnTx/>
                <a:uFillTx/>
                <a:latin typeface="Verdana"/>
                <a:ea typeface="+mn-ea"/>
                <a:cs typeface="Verdana"/>
              </a:rPr>
              <a:t>lar</a:t>
            </a:r>
            <a:r>
              <a:rPr kumimoji="0" sz="3733" b="0" i="0" u="none" strike="noStrike" kern="1200" cap="none" spc="-272" normalizeH="0" baseline="0" noProof="0" dirty="0">
                <a:ln>
                  <a:noFill/>
                </a:ln>
                <a:solidFill>
                  <a:srgbClr val="FFFFFF"/>
                </a:solidFill>
                <a:effectLst/>
                <a:uLnTx/>
                <a:uFillTx/>
                <a:latin typeface="Verdana"/>
                <a:ea typeface="+mn-ea"/>
                <a:cs typeface="Verdana"/>
              </a:rPr>
              <a:t>g</a:t>
            </a:r>
            <a:r>
              <a:rPr kumimoji="0" sz="3733" b="0" i="0" u="none" strike="noStrike" kern="1200" cap="none" spc="-152" normalizeH="0" baseline="0" noProof="0" dirty="0">
                <a:ln>
                  <a:noFill/>
                </a:ln>
                <a:solidFill>
                  <a:srgbClr val="FFFFFF"/>
                </a:solidFill>
                <a:effectLst/>
                <a:uLnTx/>
                <a:uFillTx/>
                <a:latin typeface="Verdana"/>
                <a:ea typeface="+mn-ea"/>
                <a:cs typeface="Verdana"/>
              </a:rPr>
              <a:t>est</a:t>
            </a:r>
            <a:r>
              <a:rPr kumimoji="0" sz="3733" b="0" i="0" u="none" strike="noStrike" kern="1200" cap="none" spc="-593" normalizeH="0" baseline="0" noProof="0" dirty="0">
                <a:ln>
                  <a:noFill/>
                </a:ln>
                <a:solidFill>
                  <a:srgbClr val="FFFFFF"/>
                </a:solidFill>
                <a:effectLst/>
                <a:uLnTx/>
                <a:uFillTx/>
                <a:latin typeface="Verdana"/>
                <a:ea typeface="+mn-ea"/>
                <a:cs typeface="Verdana"/>
              </a:rPr>
              <a:t> </a:t>
            </a:r>
            <a:r>
              <a:rPr kumimoji="0" lang="es-CO" sz="3733" b="0" i="0" u="none" strike="noStrike" kern="1200" cap="none" spc="-93" normalizeH="0" baseline="0" noProof="0" dirty="0">
                <a:ln>
                  <a:noFill/>
                </a:ln>
                <a:solidFill>
                  <a:srgbClr val="FFFFFF"/>
                </a:solidFill>
                <a:effectLst/>
                <a:uLnTx/>
                <a:uFillTx/>
                <a:latin typeface="Verdana"/>
                <a:ea typeface="+mn-ea"/>
                <a:cs typeface="Verdana"/>
              </a:rPr>
              <a:t>Hub </a:t>
            </a:r>
            <a:r>
              <a:rPr kumimoji="0" lang="es-CO" sz="3733" b="0" i="0" u="none" strike="noStrike" kern="1200" cap="none" spc="-93" normalizeH="0" baseline="0" noProof="0" dirty="0" err="1">
                <a:ln>
                  <a:noFill/>
                </a:ln>
                <a:solidFill>
                  <a:srgbClr val="FFFFFF"/>
                </a:solidFill>
                <a:effectLst/>
                <a:uLnTx/>
                <a:uFillTx/>
                <a:latin typeface="Verdana"/>
                <a:ea typeface="+mn-ea"/>
                <a:cs typeface="Verdana"/>
              </a:rPr>
              <a:t>for</a:t>
            </a:r>
            <a:r>
              <a:rPr kumimoji="0" lang="es-CO" sz="3733" b="0" i="0" u="none" strike="noStrike" kern="1200" cap="none" spc="-93" normalizeH="0" baseline="0" noProof="0" dirty="0">
                <a:ln>
                  <a:noFill/>
                </a:ln>
                <a:solidFill>
                  <a:srgbClr val="FFFFFF"/>
                </a:solidFill>
                <a:effectLst/>
                <a:uLnTx/>
                <a:uFillTx/>
                <a:latin typeface="Verdana"/>
                <a:ea typeface="+mn-ea"/>
                <a:cs typeface="Verdana"/>
              </a:rPr>
              <a:t> </a:t>
            </a:r>
            <a:r>
              <a:rPr kumimoji="0" lang="es-CO" sz="3733" b="0" i="0" u="none" strike="noStrike" kern="1200" cap="none" spc="-93" normalizeH="0" baseline="0" noProof="0" dirty="0" err="1">
                <a:ln>
                  <a:noFill/>
                </a:ln>
                <a:solidFill>
                  <a:srgbClr val="FFFFFF"/>
                </a:solidFill>
                <a:effectLst/>
                <a:uLnTx/>
                <a:uFillTx/>
                <a:latin typeface="Verdana"/>
                <a:ea typeface="+mn-ea"/>
                <a:cs typeface="Verdana"/>
              </a:rPr>
              <a:t>Financial</a:t>
            </a:r>
            <a:r>
              <a:rPr kumimoji="0" lang="es-CO" sz="3733" b="0" i="0" u="none" strike="noStrike" kern="1200" cap="none" spc="-93" normalizeH="0" baseline="0" noProof="0" dirty="0">
                <a:ln>
                  <a:noFill/>
                </a:ln>
                <a:solidFill>
                  <a:srgbClr val="FFFFFF"/>
                </a:solidFill>
                <a:effectLst/>
                <a:uLnTx/>
                <a:uFillTx/>
                <a:latin typeface="Verdana"/>
                <a:ea typeface="+mn-ea"/>
                <a:cs typeface="Verdana"/>
              </a:rPr>
              <a:t> </a:t>
            </a:r>
            <a:r>
              <a:rPr kumimoji="0" lang="es-CO" sz="3733" b="0" i="0" u="none" strike="noStrike" kern="1200" cap="none" spc="-93" normalizeH="0" baseline="0" noProof="0" dirty="0" err="1">
                <a:ln>
                  <a:noFill/>
                </a:ln>
                <a:solidFill>
                  <a:srgbClr val="FFFFFF"/>
                </a:solidFill>
                <a:effectLst/>
                <a:uLnTx/>
                <a:uFillTx/>
                <a:latin typeface="Verdana"/>
                <a:ea typeface="+mn-ea"/>
                <a:cs typeface="Verdana"/>
              </a:rPr>
              <a:t>Bussines</a:t>
            </a:r>
            <a:endParaRPr kumimoji="0" sz="3733" b="0" i="0" u="none" strike="noStrike" kern="1200" cap="none" spc="0" normalizeH="0" baseline="0" noProof="0" dirty="0">
              <a:ln>
                <a:noFill/>
              </a:ln>
              <a:solidFill>
                <a:prstClr val="black"/>
              </a:solidFill>
              <a:effectLst/>
              <a:uLnTx/>
              <a:uFillTx/>
              <a:latin typeface="Verdana"/>
              <a:ea typeface="+mn-ea"/>
              <a:cs typeface="Verdana"/>
            </a:endParaRPr>
          </a:p>
        </p:txBody>
      </p:sp>
      <p:pic>
        <p:nvPicPr>
          <p:cNvPr id="9" name="Imagen 8" descr="Dibujo con letras blancas&#10;&#10;Descripción generada automáticamente con confianza media">
            <a:extLst>
              <a:ext uri="{FF2B5EF4-FFF2-40B4-BE49-F238E27FC236}">
                <a16:creationId xmlns:a16="http://schemas.microsoft.com/office/drawing/2014/main" id="{98CE7283-EFA8-4F66-8AF6-528D6885D234}"/>
              </a:ext>
            </a:extLst>
          </p:cNvPr>
          <p:cNvPicPr>
            <a:picLocks noChangeAspect="1"/>
          </p:cNvPicPr>
          <p:nvPr/>
        </p:nvPicPr>
        <p:blipFill>
          <a:blip r:embed="rId2"/>
          <a:stretch>
            <a:fillRect/>
          </a:stretch>
        </p:blipFill>
        <p:spPr>
          <a:xfrm>
            <a:off x="8026400" y="5359400"/>
            <a:ext cx="3657600" cy="992779"/>
          </a:xfrm>
          <a:prstGeom prst="rect">
            <a:avLst/>
          </a:prstGeom>
        </p:spPr>
      </p:pic>
      <p:pic>
        <p:nvPicPr>
          <p:cNvPr id="7" name="object 24">
            <a:extLst>
              <a:ext uri="{FF2B5EF4-FFF2-40B4-BE49-F238E27FC236}">
                <a16:creationId xmlns:a16="http://schemas.microsoft.com/office/drawing/2014/main" id="{A98D616C-2F31-4E18-BEDD-20855F171842}"/>
              </a:ext>
            </a:extLst>
          </p:cNvPr>
          <p:cNvPicPr/>
          <p:nvPr/>
        </p:nvPicPr>
        <p:blipFill>
          <a:blip r:embed="rId3" cstate="print">
            <a:duotone>
              <a:schemeClr val="bg2">
                <a:shade val="45000"/>
                <a:satMod val="135000"/>
              </a:schemeClr>
              <a:prstClr val="white"/>
            </a:duotone>
          </a:blip>
          <a:stretch>
            <a:fillRect/>
          </a:stretch>
        </p:blipFill>
        <p:spPr>
          <a:xfrm>
            <a:off x="4500021" y="5591800"/>
            <a:ext cx="1251711" cy="329183"/>
          </a:xfrm>
          <a:prstGeom prst="rect">
            <a:avLst/>
          </a:prstGeom>
        </p:spPr>
      </p:pic>
      <p:sp>
        <p:nvSpPr>
          <p:cNvPr id="10" name="CuadroTexto 9">
            <a:extLst>
              <a:ext uri="{FF2B5EF4-FFF2-40B4-BE49-F238E27FC236}">
                <a16:creationId xmlns:a16="http://schemas.microsoft.com/office/drawing/2014/main" id="{3F7F9BBE-5805-4579-8631-F166671C1CFC}"/>
              </a:ext>
            </a:extLst>
          </p:cNvPr>
          <p:cNvSpPr txBox="1"/>
          <p:nvPr/>
        </p:nvSpPr>
        <p:spPr>
          <a:xfrm>
            <a:off x="-4748" y="5681233"/>
            <a:ext cx="4309011" cy="369332"/>
          </a:xfrm>
          <a:prstGeom prst="rect">
            <a:avLst/>
          </a:prstGeom>
          <a:noFill/>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s-CO" sz="1800" b="0" i="0" u="none" strike="noStrike" kern="1200" cap="none" spc="0" normalizeH="0" baseline="0" noProof="0" dirty="0">
                <a:ln>
                  <a:noFill/>
                </a:ln>
                <a:solidFill>
                  <a:prstClr val="white"/>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https://www.linkedin.com/company/aicoll/</a:t>
            </a:r>
            <a:r>
              <a:rPr kumimoji="0" lang="es-CO"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1" name="CuadroTexto 10">
            <a:extLst>
              <a:ext uri="{FF2B5EF4-FFF2-40B4-BE49-F238E27FC236}">
                <a16:creationId xmlns:a16="http://schemas.microsoft.com/office/drawing/2014/main" id="{16548858-7D5D-4106-8BDC-1C2940819203}"/>
              </a:ext>
            </a:extLst>
          </p:cNvPr>
          <p:cNvSpPr txBox="1"/>
          <p:nvPr/>
        </p:nvSpPr>
        <p:spPr>
          <a:xfrm>
            <a:off x="0" y="5308102"/>
            <a:ext cx="2217293" cy="369332"/>
          </a:xfrm>
          <a:prstGeom prst="rect">
            <a:avLst/>
          </a:prstGeom>
          <a:noFill/>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s-CO" sz="1800" b="0" i="0" u="none" strike="noStrike" kern="1200" cap="none" spc="0" normalizeH="0" baseline="0" noProof="0" dirty="0">
                <a:ln>
                  <a:noFill/>
                </a:ln>
                <a:solidFill>
                  <a:prstClr val="white"/>
                </a:solidFill>
                <a:effectLst/>
                <a:uLnTx/>
                <a:uFillTx/>
                <a:latin typeface="Calibri" panose="020F0502020204030204"/>
                <a:ea typeface="+mn-ea"/>
                <a:cs typeface="+mn-cs"/>
                <a:hlinkClick r:id="rId5">
                  <a:extLst>
                    <a:ext uri="{A12FA001-AC4F-418D-AE19-62706E023703}">
                      <ahyp:hlinkClr xmlns:ahyp="http://schemas.microsoft.com/office/drawing/2018/hyperlinkcolor" val="tx"/>
                    </a:ext>
                  </a:extLst>
                </a:hlinkClick>
              </a:rPr>
              <a:t>www.aicoll.co</a:t>
            </a:r>
            <a:r>
              <a:rPr kumimoji="0" lang="es-CO"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pic>
        <p:nvPicPr>
          <p:cNvPr id="14" name="Imagen 13">
            <a:extLst>
              <a:ext uri="{FF2B5EF4-FFF2-40B4-BE49-F238E27FC236}">
                <a16:creationId xmlns:a16="http://schemas.microsoft.com/office/drawing/2014/main" id="{C9BEF330-9FE3-44F7-B0AB-A2267CBC29E7}"/>
              </a:ext>
            </a:extLst>
          </p:cNvPr>
          <p:cNvPicPr>
            <a:picLocks noChangeAspect="1"/>
          </p:cNvPicPr>
          <p:nvPr/>
        </p:nvPicPr>
        <p:blipFill>
          <a:blip r:embed="rId6"/>
          <a:stretch>
            <a:fillRect/>
          </a:stretch>
        </p:blipFill>
        <p:spPr>
          <a:xfrm>
            <a:off x="4830037" y="6026622"/>
            <a:ext cx="591681" cy="594535"/>
          </a:xfrm>
          <a:prstGeom prst="rect">
            <a:avLst/>
          </a:prstGeom>
        </p:spPr>
      </p:pic>
      <p:pic>
        <p:nvPicPr>
          <p:cNvPr id="15" name="Imagen 14" descr="Código QR&#10;&#10;Descripción generada automáticamente">
            <a:extLst>
              <a:ext uri="{FF2B5EF4-FFF2-40B4-BE49-F238E27FC236}">
                <a16:creationId xmlns:a16="http://schemas.microsoft.com/office/drawing/2014/main" id="{7FE272FA-FA3C-42FE-9824-7A0FBFBDE8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8840" y="2198094"/>
            <a:ext cx="2699807" cy="2879793"/>
          </a:xfrm>
          <a:prstGeom prst="rect">
            <a:avLst/>
          </a:prstGeom>
          <a:ln>
            <a:noFill/>
          </a:ln>
          <a:effectLst>
            <a:softEdge rad="112500"/>
          </a:effectLst>
        </p:spPr>
      </p:pic>
      <p:sp>
        <p:nvSpPr>
          <p:cNvPr id="16" name="CuadroTexto 15">
            <a:extLst>
              <a:ext uri="{FF2B5EF4-FFF2-40B4-BE49-F238E27FC236}">
                <a16:creationId xmlns:a16="http://schemas.microsoft.com/office/drawing/2014/main" id="{3CABBB44-C7DA-4ABE-B80A-C5151950A20D}"/>
              </a:ext>
            </a:extLst>
          </p:cNvPr>
          <p:cNvSpPr txBox="1"/>
          <p:nvPr/>
        </p:nvSpPr>
        <p:spPr>
          <a:xfrm>
            <a:off x="0" y="6042966"/>
            <a:ext cx="2697427" cy="369332"/>
          </a:xfrm>
          <a:prstGeom prst="rect">
            <a:avLst/>
          </a:prstGeom>
          <a:noFill/>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s-CO" sz="1800" b="0" i="0" u="none" strike="noStrike" kern="1200" cap="none" spc="0" normalizeH="0" baseline="0" noProof="0" dirty="0">
                <a:ln>
                  <a:noFill/>
                </a:ln>
                <a:solidFill>
                  <a:prstClr val="white"/>
                </a:solidFill>
                <a:effectLst/>
                <a:uLnTx/>
                <a:uFillTx/>
                <a:latin typeface="Calibri" panose="020F0502020204030204"/>
                <a:ea typeface="+mn-ea"/>
                <a:cs typeface="+mn-cs"/>
                <a:hlinkClick r:id="rId8">
                  <a:extLst>
                    <a:ext uri="{A12FA001-AC4F-418D-AE19-62706E023703}">
                      <ahyp:hlinkClr xmlns:ahyp="http://schemas.microsoft.com/office/drawing/2018/hyperlinkcolor" val="tx"/>
                    </a:ext>
                  </a:extLst>
                </a:hlinkClick>
              </a:rPr>
              <a:t>https://wa.link/frjkh8</a:t>
            </a:r>
            <a:r>
              <a:rPr kumimoji="0" lang="es-CO"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pic>
        <p:nvPicPr>
          <p:cNvPr id="17" name="Imagen 16" descr="Texto&#10;&#10;Descripción generada automáticamente con confianza media">
            <a:extLst>
              <a:ext uri="{FF2B5EF4-FFF2-40B4-BE49-F238E27FC236}">
                <a16:creationId xmlns:a16="http://schemas.microsoft.com/office/drawing/2014/main" id="{68D18667-7FD4-400A-958A-9A2512CA6FCE}"/>
              </a:ext>
            </a:extLst>
          </p:cNvPr>
          <p:cNvPicPr>
            <a:picLocks noChangeAspect="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582007" y="4859812"/>
            <a:ext cx="896580" cy="896580"/>
          </a:xfrm>
          <a:prstGeom prst="rect">
            <a:avLst/>
          </a:prstGeom>
        </p:spPr>
      </p:pic>
      <p:sp>
        <p:nvSpPr>
          <p:cNvPr id="13" name="object 6">
            <a:extLst>
              <a:ext uri="{FF2B5EF4-FFF2-40B4-BE49-F238E27FC236}">
                <a16:creationId xmlns:a16="http://schemas.microsoft.com/office/drawing/2014/main" id="{159CB6CB-DC7B-4443-B173-617B6F572638}"/>
              </a:ext>
            </a:extLst>
          </p:cNvPr>
          <p:cNvSpPr/>
          <p:nvPr/>
        </p:nvSpPr>
        <p:spPr>
          <a:xfrm>
            <a:off x="10374396" y="5008626"/>
            <a:ext cx="628015" cy="114300"/>
          </a:xfrm>
          <a:custGeom>
            <a:avLst/>
            <a:gdLst/>
            <a:ahLst/>
            <a:cxnLst/>
            <a:rect l="l" t="t" r="r" b="b"/>
            <a:pathLst>
              <a:path w="628015" h="114300">
                <a:moveTo>
                  <a:pt x="570737" y="0"/>
                </a:moveTo>
                <a:lnTo>
                  <a:pt x="57150" y="0"/>
                </a:lnTo>
                <a:lnTo>
                  <a:pt x="34879" y="4482"/>
                </a:lnTo>
                <a:lnTo>
                  <a:pt x="16716" y="16716"/>
                </a:lnTo>
                <a:lnTo>
                  <a:pt x="4482" y="34879"/>
                </a:lnTo>
                <a:lnTo>
                  <a:pt x="0" y="57150"/>
                </a:lnTo>
                <a:lnTo>
                  <a:pt x="4482" y="79393"/>
                </a:lnTo>
                <a:lnTo>
                  <a:pt x="16716" y="97559"/>
                </a:lnTo>
                <a:lnTo>
                  <a:pt x="34879" y="109808"/>
                </a:lnTo>
                <a:lnTo>
                  <a:pt x="57150" y="114300"/>
                </a:lnTo>
                <a:lnTo>
                  <a:pt x="570737" y="114300"/>
                </a:lnTo>
                <a:lnTo>
                  <a:pt x="593008" y="109808"/>
                </a:lnTo>
                <a:lnTo>
                  <a:pt x="611171" y="97559"/>
                </a:lnTo>
                <a:lnTo>
                  <a:pt x="623405" y="79393"/>
                </a:lnTo>
                <a:lnTo>
                  <a:pt x="627887" y="57150"/>
                </a:lnTo>
                <a:lnTo>
                  <a:pt x="623405" y="34879"/>
                </a:lnTo>
                <a:lnTo>
                  <a:pt x="611171" y="16716"/>
                </a:lnTo>
                <a:lnTo>
                  <a:pt x="593008" y="4482"/>
                </a:lnTo>
                <a:lnTo>
                  <a:pt x="570737" y="0"/>
                </a:lnTo>
                <a:close/>
              </a:path>
            </a:pathLst>
          </a:custGeom>
          <a:solidFill>
            <a:srgbClr val="EF7D2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623732" y="450234"/>
            <a:ext cx="10515600" cy="508687"/>
          </a:xfrm>
          <a:prstGeom prst="rect">
            <a:avLst/>
          </a:prstGeom>
        </p:spPr>
        <p:txBody>
          <a:bodyPr vert="horz" wrap="square" lIns="0" tIns="16087" rIns="0" bIns="0" rtlCol="0" anchor="ctr">
            <a:spAutoFit/>
          </a:bodyPr>
          <a:lstStyle/>
          <a:p>
            <a:pPr marL="61805" marR="6773">
              <a:lnSpc>
                <a:spcPct val="100000"/>
              </a:lnSpc>
              <a:spcBef>
                <a:spcPts val="127"/>
              </a:spcBef>
            </a:pPr>
            <a:r>
              <a:rPr lang="es-CO" sz="3200" b="1" spc="-73" dirty="0">
                <a:solidFill>
                  <a:srgbClr val="5C4192"/>
                </a:solidFill>
                <a:latin typeface="Verdana" panose="020B0604030504040204" pitchFamily="34" charset="0"/>
                <a:ea typeface="Verdana" panose="020B0604030504040204" pitchFamily="34" charset="0"/>
                <a:cs typeface="Tahoma"/>
              </a:rPr>
              <a:t>Introducción</a:t>
            </a:r>
            <a:endParaRPr sz="3200" spc="-280" dirty="0">
              <a:latin typeface="Verdana" panose="020B0604030504040204" pitchFamily="34" charset="0"/>
              <a:ea typeface="Verdana" panose="020B0604030504040204" pitchFamily="34" charset="0"/>
            </a:endParaRPr>
          </a:p>
        </p:txBody>
      </p:sp>
      <p:pic>
        <p:nvPicPr>
          <p:cNvPr id="48" name="Imagen 47" descr="Logotipo, nombre de la empresa&#10;&#10;Descripción generada automáticamente">
            <a:extLst>
              <a:ext uri="{FF2B5EF4-FFF2-40B4-BE49-F238E27FC236}">
                <a16:creationId xmlns:a16="http://schemas.microsoft.com/office/drawing/2014/main" id="{55889E4E-80C1-4333-8B65-2AE8CB28AE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7698" y="-474743"/>
            <a:ext cx="1531813" cy="1531813"/>
          </a:xfrm>
          <a:prstGeom prst="rect">
            <a:avLst/>
          </a:prstGeom>
        </p:spPr>
      </p:pic>
      <p:sp>
        <p:nvSpPr>
          <p:cNvPr id="75" name="Marcador de contenido 2">
            <a:extLst>
              <a:ext uri="{FF2B5EF4-FFF2-40B4-BE49-F238E27FC236}">
                <a16:creationId xmlns:a16="http://schemas.microsoft.com/office/drawing/2014/main" id="{53411F18-BCBA-46B0-A67F-BD67BBBA4621}"/>
              </a:ext>
            </a:extLst>
          </p:cNvPr>
          <p:cNvSpPr>
            <a:spLocks noGrp="1"/>
          </p:cNvSpPr>
          <p:nvPr>
            <p:ph idx="1"/>
          </p:nvPr>
        </p:nvSpPr>
        <p:spPr>
          <a:xfrm>
            <a:off x="838200" y="1343025"/>
            <a:ext cx="10515600" cy="4514850"/>
          </a:xfrm>
        </p:spPr>
        <p:txBody>
          <a:bodyPr>
            <a:normAutofit fontScale="92500"/>
          </a:bodyPr>
          <a:lstStyle/>
          <a:p>
            <a:pPr algn="just"/>
            <a:r>
              <a:rPr lang="es-MX" dirty="0">
                <a:latin typeface="Verdana" panose="020B0604030504040204" pitchFamily="34" charset="0"/>
                <a:ea typeface="Verdana" panose="020B0604030504040204" pitchFamily="34" charset="0"/>
              </a:rPr>
              <a:t>El modelo implementado para seguimiento se basa en arboles de decisión (Decision Tree Classifier) los cuales son algoritmos estadísticos que nos permiten la construcción de modelos predictivos (Predicción de impago o ‘default’) de analítica de datos basados en su clasificación según ciertas características o variables predictoras.</a:t>
            </a:r>
          </a:p>
          <a:p>
            <a:pPr algn="just"/>
            <a:endParaRPr lang="es-MX" dirty="0">
              <a:latin typeface="Verdana" panose="020B0604030504040204" pitchFamily="34" charset="0"/>
              <a:ea typeface="Verdana" panose="020B0604030504040204" pitchFamily="34" charset="0"/>
            </a:endParaRPr>
          </a:p>
          <a:p>
            <a:pPr algn="just"/>
            <a:r>
              <a:rPr lang="es-MX" dirty="0">
                <a:latin typeface="Verdana" panose="020B0604030504040204" pitchFamily="34" charset="0"/>
                <a:ea typeface="Verdana" panose="020B0604030504040204" pitchFamily="34" charset="0"/>
              </a:rPr>
              <a:t>Este modelo se valida por medio de diferentes técnicas para obtener métricas de desempeño lo menos sesgadas posibles. (Validación Cruzada (CV), Exactitud (Accuracy), Área Bajo la Curva ROC, Matriz de Confusión)</a:t>
            </a:r>
          </a:p>
        </p:txBody>
      </p:sp>
    </p:spTree>
    <p:extLst>
      <p:ext uri="{BB962C8B-B14F-4D97-AF65-F5344CB8AC3E}">
        <p14:creationId xmlns:p14="http://schemas.microsoft.com/office/powerpoint/2010/main" val="35694964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623732" y="450234"/>
            <a:ext cx="10515600" cy="508687"/>
          </a:xfrm>
          <a:prstGeom prst="rect">
            <a:avLst/>
          </a:prstGeom>
        </p:spPr>
        <p:txBody>
          <a:bodyPr vert="horz" wrap="square" lIns="0" tIns="16087" rIns="0" bIns="0" rtlCol="0" anchor="ctr">
            <a:spAutoFit/>
          </a:bodyPr>
          <a:lstStyle/>
          <a:p>
            <a:pPr marL="61805" marR="6773">
              <a:lnSpc>
                <a:spcPct val="100000"/>
              </a:lnSpc>
              <a:spcBef>
                <a:spcPts val="127"/>
              </a:spcBef>
            </a:pPr>
            <a:r>
              <a:rPr lang="es-CO" sz="3200" b="1" spc="-73" dirty="0">
                <a:solidFill>
                  <a:srgbClr val="5C4192"/>
                </a:solidFill>
                <a:latin typeface="Verdana" panose="020B0604030504040204" pitchFamily="34" charset="0"/>
                <a:ea typeface="Verdana" panose="020B0604030504040204" pitchFamily="34" charset="0"/>
                <a:cs typeface="Tahoma"/>
              </a:rPr>
              <a:t>Objetivo</a:t>
            </a:r>
            <a:endParaRPr sz="3200" spc="-280" dirty="0">
              <a:latin typeface="Verdana" panose="020B0604030504040204" pitchFamily="34" charset="0"/>
              <a:ea typeface="Verdana" panose="020B0604030504040204" pitchFamily="34" charset="0"/>
            </a:endParaRPr>
          </a:p>
        </p:txBody>
      </p:sp>
      <p:pic>
        <p:nvPicPr>
          <p:cNvPr id="48" name="Imagen 47" descr="Logotipo, nombre de la empresa&#10;&#10;Descripción generada automáticamente">
            <a:extLst>
              <a:ext uri="{FF2B5EF4-FFF2-40B4-BE49-F238E27FC236}">
                <a16:creationId xmlns:a16="http://schemas.microsoft.com/office/drawing/2014/main" id="{55889E4E-80C1-4333-8B65-2AE8CB28AE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7698" y="-474743"/>
            <a:ext cx="1531813" cy="1531813"/>
          </a:xfrm>
          <a:prstGeom prst="rect">
            <a:avLst/>
          </a:prstGeom>
        </p:spPr>
      </p:pic>
      <p:sp>
        <p:nvSpPr>
          <p:cNvPr id="75" name="Marcador de contenido 2">
            <a:extLst>
              <a:ext uri="{FF2B5EF4-FFF2-40B4-BE49-F238E27FC236}">
                <a16:creationId xmlns:a16="http://schemas.microsoft.com/office/drawing/2014/main" id="{53411F18-BCBA-46B0-A67F-BD67BBBA4621}"/>
              </a:ext>
            </a:extLst>
          </p:cNvPr>
          <p:cNvSpPr>
            <a:spLocks noGrp="1"/>
          </p:cNvSpPr>
          <p:nvPr>
            <p:ph idx="1"/>
          </p:nvPr>
        </p:nvSpPr>
        <p:spPr>
          <a:xfrm>
            <a:off x="838200" y="1343025"/>
            <a:ext cx="10515600" cy="4514850"/>
          </a:xfrm>
        </p:spPr>
        <p:txBody>
          <a:bodyPr>
            <a:normAutofit/>
          </a:bodyPr>
          <a:lstStyle/>
          <a:p>
            <a:pPr algn="just"/>
            <a:r>
              <a:rPr lang="es-MX" dirty="0">
                <a:latin typeface="Verdana" panose="020B0604030504040204" pitchFamily="34" charset="0"/>
                <a:ea typeface="Verdana" panose="020B0604030504040204" pitchFamily="34" charset="0"/>
              </a:rPr>
              <a:t>Encontrar las mejores características (variables predictoras) que nos permitan discriminar con mayor precisión los clientes que caerán en ‘default’.</a:t>
            </a:r>
          </a:p>
          <a:p>
            <a:pPr algn="just"/>
            <a:endParaRPr lang="es-MX" dirty="0">
              <a:latin typeface="Verdana" panose="020B0604030504040204" pitchFamily="34" charset="0"/>
              <a:ea typeface="Verdana" panose="020B0604030504040204" pitchFamily="34" charset="0"/>
            </a:endParaRPr>
          </a:p>
          <a:p>
            <a:pPr algn="just"/>
            <a:r>
              <a:rPr lang="es-MX" dirty="0">
                <a:latin typeface="Verdana" panose="020B0604030504040204" pitchFamily="34" charset="0"/>
                <a:ea typeface="Verdana" panose="020B0604030504040204" pitchFamily="34" charset="0"/>
              </a:rPr>
              <a:t>Esto mediante el calculo de indicadores y/o KPI’s a partir de las variables típicas que las entidades recolectan de sus clientes.</a:t>
            </a:r>
          </a:p>
        </p:txBody>
      </p:sp>
    </p:spTree>
    <p:extLst>
      <p:ext uri="{BB962C8B-B14F-4D97-AF65-F5344CB8AC3E}">
        <p14:creationId xmlns:p14="http://schemas.microsoft.com/office/powerpoint/2010/main" val="2895593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623732" y="450234"/>
            <a:ext cx="10515600" cy="508687"/>
          </a:xfrm>
          <a:prstGeom prst="rect">
            <a:avLst/>
          </a:prstGeom>
        </p:spPr>
        <p:txBody>
          <a:bodyPr vert="horz" wrap="square" lIns="0" tIns="16087" rIns="0" bIns="0" rtlCol="0" anchor="ctr">
            <a:spAutoFit/>
          </a:bodyPr>
          <a:lstStyle/>
          <a:p>
            <a:pPr marL="61805" marR="6773">
              <a:lnSpc>
                <a:spcPct val="100000"/>
              </a:lnSpc>
              <a:spcBef>
                <a:spcPts val="127"/>
              </a:spcBef>
            </a:pPr>
            <a:r>
              <a:rPr lang="es-CO" sz="3200" b="1" spc="-73" dirty="0">
                <a:solidFill>
                  <a:srgbClr val="5C4192"/>
                </a:solidFill>
                <a:latin typeface="Verdana" panose="020B0604030504040204" pitchFamily="34" charset="0"/>
                <a:ea typeface="Verdana" panose="020B0604030504040204" pitchFamily="34" charset="0"/>
                <a:cs typeface="Tahoma"/>
              </a:rPr>
              <a:t>Variables Típicas</a:t>
            </a:r>
            <a:endParaRPr sz="3200" spc="-280" dirty="0">
              <a:latin typeface="Verdana" panose="020B0604030504040204" pitchFamily="34" charset="0"/>
              <a:ea typeface="Verdana" panose="020B0604030504040204" pitchFamily="34" charset="0"/>
            </a:endParaRPr>
          </a:p>
        </p:txBody>
      </p:sp>
      <p:pic>
        <p:nvPicPr>
          <p:cNvPr id="48" name="Imagen 47" descr="Logotipo, nombre de la empresa&#10;&#10;Descripción generada automáticamente">
            <a:extLst>
              <a:ext uri="{FF2B5EF4-FFF2-40B4-BE49-F238E27FC236}">
                <a16:creationId xmlns:a16="http://schemas.microsoft.com/office/drawing/2014/main" id="{55889E4E-80C1-4333-8B65-2AE8CB28AE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7698" y="-474743"/>
            <a:ext cx="1531813" cy="1531813"/>
          </a:xfrm>
          <a:prstGeom prst="rect">
            <a:avLst/>
          </a:prstGeom>
        </p:spPr>
      </p:pic>
      <p:pic>
        <p:nvPicPr>
          <p:cNvPr id="1028" name="Picture 4">
            <a:extLst>
              <a:ext uri="{FF2B5EF4-FFF2-40B4-BE49-F238E27FC236}">
                <a16:creationId xmlns:a16="http://schemas.microsoft.com/office/drawing/2014/main" id="{724F7A8A-0EBC-4B3F-A7CF-C7876968B4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0845" y="1057070"/>
            <a:ext cx="7410450" cy="5162550"/>
          </a:xfrm>
          <a:prstGeom prst="rect">
            <a:avLst/>
          </a:prstGeom>
          <a:noFill/>
          <a:ln>
            <a:solidFill>
              <a:srgbClr val="002060"/>
            </a:solidFill>
          </a:ln>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265E6F89-CAE2-48AE-8C04-AF267DA99788}"/>
              </a:ext>
            </a:extLst>
          </p:cNvPr>
          <p:cNvPicPr>
            <a:picLocks noChangeAspect="1"/>
          </p:cNvPicPr>
          <p:nvPr/>
        </p:nvPicPr>
        <p:blipFill>
          <a:blip r:embed="rId4"/>
          <a:stretch>
            <a:fillRect/>
          </a:stretch>
        </p:blipFill>
        <p:spPr>
          <a:xfrm>
            <a:off x="760705" y="3023982"/>
            <a:ext cx="2590800" cy="1228725"/>
          </a:xfrm>
          <a:prstGeom prst="rect">
            <a:avLst/>
          </a:prstGeom>
          <a:ln>
            <a:solidFill>
              <a:srgbClr val="002060"/>
            </a:solidFill>
          </a:ln>
        </p:spPr>
      </p:pic>
    </p:spTree>
    <p:extLst>
      <p:ext uri="{BB962C8B-B14F-4D97-AF65-F5344CB8AC3E}">
        <p14:creationId xmlns:p14="http://schemas.microsoft.com/office/powerpoint/2010/main" val="1424632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623732" y="450234"/>
            <a:ext cx="10515600" cy="508687"/>
          </a:xfrm>
          <a:prstGeom prst="rect">
            <a:avLst/>
          </a:prstGeom>
        </p:spPr>
        <p:txBody>
          <a:bodyPr vert="horz" wrap="square" lIns="0" tIns="16087" rIns="0" bIns="0" rtlCol="0" anchor="ctr">
            <a:spAutoFit/>
          </a:bodyPr>
          <a:lstStyle/>
          <a:p>
            <a:pPr marL="61805" marR="6773">
              <a:lnSpc>
                <a:spcPct val="100000"/>
              </a:lnSpc>
              <a:spcBef>
                <a:spcPts val="127"/>
              </a:spcBef>
            </a:pPr>
            <a:r>
              <a:rPr lang="es-CO" sz="3200" b="1" spc="-73" dirty="0">
                <a:solidFill>
                  <a:srgbClr val="5C4192"/>
                </a:solidFill>
                <a:latin typeface="Verdana" panose="020B0604030504040204" pitchFamily="34" charset="0"/>
                <a:ea typeface="Verdana" panose="020B0604030504040204" pitchFamily="34" charset="0"/>
                <a:cs typeface="Tahoma"/>
              </a:rPr>
              <a:t>Variables Calculadas</a:t>
            </a:r>
            <a:endParaRPr sz="3200" spc="-280" dirty="0">
              <a:latin typeface="Verdana" panose="020B0604030504040204" pitchFamily="34" charset="0"/>
              <a:ea typeface="Verdana" panose="020B0604030504040204" pitchFamily="34" charset="0"/>
            </a:endParaRPr>
          </a:p>
        </p:txBody>
      </p:sp>
      <p:pic>
        <p:nvPicPr>
          <p:cNvPr id="48" name="Imagen 47" descr="Logotipo, nombre de la empresa&#10;&#10;Descripción generada automáticamente">
            <a:extLst>
              <a:ext uri="{FF2B5EF4-FFF2-40B4-BE49-F238E27FC236}">
                <a16:creationId xmlns:a16="http://schemas.microsoft.com/office/drawing/2014/main" id="{55889E4E-80C1-4333-8B65-2AE8CB28AE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7698" y="-474743"/>
            <a:ext cx="1531813" cy="1531813"/>
          </a:xfrm>
          <a:prstGeom prst="rect">
            <a:avLst/>
          </a:prstGeom>
        </p:spPr>
      </p:pic>
      <p:pic>
        <p:nvPicPr>
          <p:cNvPr id="8" name="Picture 4">
            <a:extLst>
              <a:ext uri="{FF2B5EF4-FFF2-40B4-BE49-F238E27FC236}">
                <a16:creationId xmlns:a16="http://schemas.microsoft.com/office/drawing/2014/main" id="{D54271B3-FA71-4724-B978-DD65B1F998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3154" y="1057070"/>
            <a:ext cx="7410450" cy="5123040"/>
          </a:xfrm>
          <a:prstGeom prst="rect">
            <a:avLst/>
          </a:prstGeom>
          <a:noFill/>
          <a:ln>
            <a:solidFill>
              <a:srgbClr val="002060"/>
            </a:solidFill>
          </a:ln>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5590C34B-ACC4-46C9-A7C8-BAD93E1D048D}"/>
              </a:ext>
            </a:extLst>
          </p:cNvPr>
          <p:cNvPicPr>
            <a:picLocks noChangeAspect="1"/>
          </p:cNvPicPr>
          <p:nvPr/>
        </p:nvPicPr>
        <p:blipFill>
          <a:blip r:embed="rId4"/>
          <a:stretch>
            <a:fillRect/>
          </a:stretch>
        </p:blipFill>
        <p:spPr>
          <a:xfrm>
            <a:off x="768396" y="3008990"/>
            <a:ext cx="2600325" cy="1219200"/>
          </a:xfrm>
          <a:prstGeom prst="rect">
            <a:avLst/>
          </a:prstGeom>
          <a:ln>
            <a:solidFill>
              <a:srgbClr val="002060"/>
            </a:solidFill>
          </a:ln>
        </p:spPr>
      </p:pic>
    </p:spTree>
    <p:extLst>
      <p:ext uri="{BB962C8B-B14F-4D97-AF65-F5344CB8AC3E}">
        <p14:creationId xmlns:p14="http://schemas.microsoft.com/office/powerpoint/2010/main" val="710875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633257" y="219335"/>
            <a:ext cx="10515600" cy="508687"/>
          </a:xfrm>
          <a:prstGeom prst="rect">
            <a:avLst/>
          </a:prstGeom>
        </p:spPr>
        <p:txBody>
          <a:bodyPr vert="horz" wrap="square" lIns="0" tIns="16087" rIns="0" bIns="0" rtlCol="0" anchor="ctr">
            <a:spAutoFit/>
          </a:bodyPr>
          <a:lstStyle/>
          <a:p>
            <a:pPr marL="61805" marR="6773">
              <a:lnSpc>
                <a:spcPct val="100000"/>
              </a:lnSpc>
              <a:spcBef>
                <a:spcPts val="127"/>
              </a:spcBef>
            </a:pPr>
            <a:r>
              <a:rPr lang="es-CO" sz="3200" b="1" spc="-73" dirty="0">
                <a:solidFill>
                  <a:srgbClr val="5C4192"/>
                </a:solidFill>
                <a:latin typeface="Verdana" panose="020B0604030504040204" pitchFamily="34" charset="0"/>
                <a:ea typeface="Verdana" panose="020B0604030504040204" pitchFamily="34" charset="0"/>
                <a:cs typeface="Tahoma"/>
              </a:rPr>
              <a:t>Descripción Variables Calculadas</a:t>
            </a:r>
            <a:endParaRPr sz="3200" spc="-280" dirty="0">
              <a:latin typeface="Verdana" panose="020B0604030504040204" pitchFamily="34" charset="0"/>
              <a:ea typeface="Verdana" panose="020B0604030504040204" pitchFamily="34" charset="0"/>
            </a:endParaRPr>
          </a:p>
        </p:txBody>
      </p:sp>
      <p:pic>
        <p:nvPicPr>
          <p:cNvPr id="48" name="Imagen 47" descr="Logotipo, nombre de la empresa&#10;&#10;Descripción generada automáticamente">
            <a:extLst>
              <a:ext uri="{FF2B5EF4-FFF2-40B4-BE49-F238E27FC236}">
                <a16:creationId xmlns:a16="http://schemas.microsoft.com/office/drawing/2014/main" id="{55889E4E-80C1-4333-8B65-2AE8CB28AE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7698" y="-474743"/>
            <a:ext cx="1531813" cy="1531813"/>
          </a:xfrm>
          <a:prstGeom prst="rect">
            <a:avLst/>
          </a:prstGeom>
        </p:spPr>
      </p:pic>
      <p:sp>
        <p:nvSpPr>
          <p:cNvPr id="8" name="object 21">
            <a:extLst>
              <a:ext uri="{FF2B5EF4-FFF2-40B4-BE49-F238E27FC236}">
                <a16:creationId xmlns:a16="http://schemas.microsoft.com/office/drawing/2014/main" id="{DC8A8012-2346-4524-A711-638705C2741C}"/>
              </a:ext>
            </a:extLst>
          </p:cNvPr>
          <p:cNvSpPr txBox="1"/>
          <p:nvPr/>
        </p:nvSpPr>
        <p:spPr>
          <a:xfrm>
            <a:off x="5994689" y="4954442"/>
            <a:ext cx="477181" cy="160664"/>
          </a:xfrm>
          <a:prstGeom prst="rect">
            <a:avLst/>
          </a:prstGeom>
          <a:noFill/>
        </p:spPr>
        <p:txBody>
          <a:bodyPr vert="horz" wrap="square" lIns="0" tIns="16933" rIns="0" bIns="0" rtlCol="0">
            <a:spAutoFit/>
          </a:bodyPr>
          <a:lstStyle/>
          <a:p>
            <a:pPr marL="16933" marR="0" lvl="0" indent="0" algn="l" defTabSz="1219140" rtl="0" eaLnBrk="1" fontAlgn="auto" latinLnBrk="0" hangingPunct="1">
              <a:lnSpc>
                <a:spcPct val="100000"/>
              </a:lnSpc>
              <a:spcBef>
                <a:spcPts val="133"/>
              </a:spcBef>
              <a:spcAft>
                <a:spcPts val="0"/>
              </a:spcAft>
              <a:buClrTx/>
              <a:buSzTx/>
              <a:buFontTx/>
              <a:buNone/>
              <a:tabLst/>
              <a:defRPr/>
            </a:pPr>
            <a:r>
              <a:rPr kumimoji="0" lang="es-CO" sz="933" b="1" i="0" u="none" strike="noStrike" kern="1200" cap="none" spc="-93" normalizeH="0" baseline="0" noProof="0" dirty="0">
                <a:ln>
                  <a:noFill/>
                </a:ln>
                <a:solidFill>
                  <a:srgbClr val="FFFFFF"/>
                </a:solidFill>
                <a:effectLst/>
                <a:uLnTx/>
                <a:uFillTx/>
                <a:latin typeface="Verdana"/>
                <a:ea typeface="+mn-ea"/>
                <a:cs typeface="Verdana"/>
              </a:rPr>
              <a:t>+100</a:t>
            </a:r>
            <a:endParaRPr kumimoji="0" lang="es-CO" sz="933" b="1" i="0" u="none" strike="noStrike" kern="1200" cap="none" spc="0" normalizeH="0" baseline="0" noProof="0" dirty="0">
              <a:ln>
                <a:noFill/>
              </a:ln>
              <a:solidFill>
                <a:prstClr val="black"/>
              </a:solidFill>
              <a:effectLst/>
              <a:uLnTx/>
              <a:uFillTx/>
              <a:latin typeface="Verdana"/>
              <a:ea typeface="+mn-ea"/>
              <a:cs typeface="Verdana"/>
            </a:endParaRPr>
          </a:p>
        </p:txBody>
      </p:sp>
      <p:sp>
        <p:nvSpPr>
          <p:cNvPr id="9" name="object 29">
            <a:extLst>
              <a:ext uri="{FF2B5EF4-FFF2-40B4-BE49-F238E27FC236}">
                <a16:creationId xmlns:a16="http://schemas.microsoft.com/office/drawing/2014/main" id="{FA67F636-2675-4CBA-A36E-BE935570E82D}"/>
              </a:ext>
            </a:extLst>
          </p:cNvPr>
          <p:cNvSpPr txBox="1"/>
          <p:nvPr/>
        </p:nvSpPr>
        <p:spPr>
          <a:xfrm>
            <a:off x="3931517" y="896148"/>
            <a:ext cx="1536253" cy="232542"/>
          </a:xfrm>
          <a:prstGeom prst="rect">
            <a:avLst/>
          </a:prstGeom>
        </p:spPr>
        <p:txBody>
          <a:bodyPr vert="horz" wrap="square" lIns="0" tIns="16933" rIns="0" bIns="0" rtlCol="0">
            <a:spAutoFit/>
          </a:bodyPr>
          <a:lstStyle/>
          <a:p>
            <a:pPr marL="16933" marR="0" lvl="0" indent="0" algn="l" defTabSz="1219140" rtl="0" eaLnBrk="1" fontAlgn="auto" latinLnBrk="0" hangingPunct="1">
              <a:lnSpc>
                <a:spcPct val="100000"/>
              </a:lnSpc>
              <a:spcBef>
                <a:spcPts val="133"/>
              </a:spcBef>
              <a:spcAft>
                <a:spcPts val="0"/>
              </a:spcAft>
              <a:buClrTx/>
              <a:buSzTx/>
              <a:buFontTx/>
              <a:buNone/>
              <a:tabLst/>
              <a:defRPr/>
            </a:pPr>
            <a:r>
              <a:rPr kumimoji="0" lang="es-CO" sz="1400" b="1" i="0" u="none" strike="noStrike" kern="1200" cap="none" spc="-27" normalizeH="0" baseline="0" noProof="0" dirty="0">
                <a:ln>
                  <a:noFill/>
                </a:ln>
                <a:solidFill>
                  <a:srgbClr val="5C4192"/>
                </a:solidFill>
                <a:effectLst/>
                <a:uLnTx/>
                <a:uFillTx/>
                <a:latin typeface="Verdana"/>
                <a:ea typeface="+mn-ea"/>
                <a:cs typeface="Verdana"/>
              </a:rPr>
              <a:t>Descripción</a:t>
            </a:r>
            <a:endParaRPr kumimoji="0" sz="1200" b="1" i="0" u="none" strike="noStrike" kern="1200" cap="none" spc="0" normalizeH="0" baseline="0" noProof="0" dirty="0">
              <a:ln>
                <a:noFill/>
              </a:ln>
              <a:solidFill>
                <a:srgbClr val="5C4192"/>
              </a:solidFill>
              <a:effectLst/>
              <a:uLnTx/>
              <a:uFillTx/>
              <a:latin typeface="Verdana"/>
              <a:ea typeface="+mn-ea"/>
              <a:cs typeface="Verdana"/>
            </a:endParaRPr>
          </a:p>
        </p:txBody>
      </p:sp>
      <p:sp>
        <p:nvSpPr>
          <p:cNvPr id="10" name="Rectángulo: esquinas redondeadas 9">
            <a:extLst>
              <a:ext uri="{FF2B5EF4-FFF2-40B4-BE49-F238E27FC236}">
                <a16:creationId xmlns:a16="http://schemas.microsoft.com/office/drawing/2014/main" id="{BD7510FA-0547-4D39-9FDE-83DC2EC66ACB}"/>
              </a:ext>
            </a:extLst>
          </p:cNvPr>
          <p:cNvSpPr/>
          <p:nvPr/>
        </p:nvSpPr>
        <p:spPr>
          <a:xfrm>
            <a:off x="315622" y="1289164"/>
            <a:ext cx="1283130" cy="442931"/>
          </a:xfrm>
          <a:prstGeom prst="roundRect">
            <a:avLst/>
          </a:prstGeom>
          <a:solidFill>
            <a:schemeClr val="bg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sz="1400" b="1" dirty="0">
                <a:solidFill>
                  <a:srgbClr val="5C4192"/>
                </a:solidFill>
                <a:latin typeface="Verdana" panose="020B0604030504040204" pitchFamily="34" charset="0"/>
                <a:ea typeface="Verdana" panose="020B0604030504040204" pitchFamily="34" charset="0"/>
              </a:rPr>
              <a:t>SGT</a:t>
            </a:r>
            <a:endParaRPr kumimoji="0" lang="es-CO" sz="1400" b="1" i="0" u="none" strike="noStrike" kern="1200" cap="none" spc="0" normalizeH="0" baseline="0" noProof="0" dirty="0">
              <a:ln>
                <a:noFill/>
              </a:ln>
              <a:solidFill>
                <a:srgbClr val="5C4192"/>
              </a:solidFill>
              <a:effectLst/>
              <a:uLnTx/>
              <a:uFillTx/>
              <a:latin typeface="Verdana" panose="020B0604030504040204" pitchFamily="34" charset="0"/>
              <a:ea typeface="Verdana" panose="020B0604030504040204" pitchFamily="34" charset="0"/>
              <a:cs typeface="+mn-cs"/>
            </a:endParaRPr>
          </a:p>
        </p:txBody>
      </p:sp>
      <p:sp>
        <p:nvSpPr>
          <p:cNvPr id="11" name="object 29">
            <a:extLst>
              <a:ext uri="{FF2B5EF4-FFF2-40B4-BE49-F238E27FC236}">
                <a16:creationId xmlns:a16="http://schemas.microsoft.com/office/drawing/2014/main" id="{17230764-4421-4D5F-8D1E-01CF2911EDDD}"/>
              </a:ext>
            </a:extLst>
          </p:cNvPr>
          <p:cNvSpPr txBox="1"/>
          <p:nvPr/>
        </p:nvSpPr>
        <p:spPr>
          <a:xfrm>
            <a:off x="498655" y="893108"/>
            <a:ext cx="1536253" cy="232542"/>
          </a:xfrm>
          <a:prstGeom prst="rect">
            <a:avLst/>
          </a:prstGeom>
        </p:spPr>
        <p:txBody>
          <a:bodyPr vert="horz" wrap="square" lIns="0" tIns="16933" rIns="0" bIns="0" rtlCol="0">
            <a:spAutoFit/>
          </a:bodyPr>
          <a:lstStyle/>
          <a:p>
            <a:pPr marL="16933" marR="0" lvl="0" indent="0" algn="l" defTabSz="1219140" rtl="0" eaLnBrk="1" fontAlgn="auto" latinLnBrk="0" hangingPunct="1">
              <a:lnSpc>
                <a:spcPct val="100000"/>
              </a:lnSpc>
              <a:spcBef>
                <a:spcPts val="133"/>
              </a:spcBef>
              <a:spcAft>
                <a:spcPts val="0"/>
              </a:spcAft>
              <a:buClrTx/>
              <a:buSzTx/>
              <a:buFontTx/>
              <a:buNone/>
              <a:tabLst/>
              <a:defRPr/>
            </a:pPr>
            <a:r>
              <a:rPr kumimoji="0" lang="es-CO" sz="1400" b="1" i="0" u="none" strike="noStrike" kern="1200" cap="none" spc="-27" normalizeH="0" baseline="0" noProof="0" dirty="0">
                <a:ln>
                  <a:noFill/>
                </a:ln>
                <a:solidFill>
                  <a:srgbClr val="3E9149"/>
                </a:solidFill>
                <a:effectLst/>
                <a:uLnTx/>
                <a:uFillTx/>
                <a:latin typeface="Verdana"/>
                <a:ea typeface="+mn-ea"/>
                <a:cs typeface="Verdana"/>
              </a:rPr>
              <a:t>Variable</a:t>
            </a:r>
            <a:endParaRPr kumimoji="0" sz="1200" b="1" i="0" u="none" strike="noStrike" kern="1200" cap="none" spc="0" normalizeH="0" baseline="0" noProof="0" dirty="0">
              <a:ln>
                <a:noFill/>
              </a:ln>
              <a:solidFill>
                <a:srgbClr val="3E9149"/>
              </a:solidFill>
              <a:effectLst/>
              <a:uLnTx/>
              <a:uFillTx/>
              <a:latin typeface="Verdana"/>
              <a:ea typeface="+mn-ea"/>
              <a:cs typeface="Verdana"/>
            </a:endParaRPr>
          </a:p>
        </p:txBody>
      </p:sp>
      <p:sp>
        <p:nvSpPr>
          <p:cNvPr id="12" name="Rectángulo: esquinas redondeadas 11">
            <a:extLst>
              <a:ext uri="{FF2B5EF4-FFF2-40B4-BE49-F238E27FC236}">
                <a16:creationId xmlns:a16="http://schemas.microsoft.com/office/drawing/2014/main" id="{7BFA36A4-C09D-4A47-AF8A-1D1FBEF72DDE}"/>
              </a:ext>
            </a:extLst>
          </p:cNvPr>
          <p:cNvSpPr/>
          <p:nvPr/>
        </p:nvSpPr>
        <p:spPr>
          <a:xfrm>
            <a:off x="1879817" y="1210386"/>
            <a:ext cx="5132199" cy="639663"/>
          </a:xfrm>
          <a:prstGeom prst="round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s-CO" sz="1200" b="1" dirty="0">
                <a:solidFill>
                  <a:srgbClr val="3E9149"/>
                </a:solidFill>
                <a:latin typeface="Verdana" panose="020B0604030504040204" pitchFamily="34" charset="0"/>
                <a:ea typeface="Verdana" panose="020B0604030504040204" pitchFamily="34" charset="0"/>
              </a:rPr>
              <a:t>Indicador</a:t>
            </a:r>
            <a:r>
              <a:rPr kumimoji="0" lang="es-CO" sz="1200" b="1" i="0" u="none" strike="noStrike" kern="1200" cap="none" spc="0" normalizeH="0" baseline="0" noProof="0" dirty="0">
                <a:ln>
                  <a:noFill/>
                </a:ln>
                <a:solidFill>
                  <a:srgbClr val="3E9149"/>
                </a:solidFill>
                <a:effectLst/>
                <a:uLnTx/>
                <a:uFillTx/>
                <a:latin typeface="Verdana" panose="020B0604030504040204" pitchFamily="34" charset="0"/>
                <a:ea typeface="Verdana" panose="020B0604030504040204" pitchFamily="34" charset="0"/>
                <a:cs typeface="+mn-cs"/>
              </a:rPr>
              <a:t> del grado de satisfacción del cliente con las diferencias en las tasas de interés  (El cuadrado - penaliza las diferencias mas grandes)</a:t>
            </a:r>
          </a:p>
        </p:txBody>
      </p:sp>
      <p:sp>
        <p:nvSpPr>
          <p:cNvPr id="13" name="Rectángulo: esquinas redondeadas 12">
            <a:extLst>
              <a:ext uri="{FF2B5EF4-FFF2-40B4-BE49-F238E27FC236}">
                <a16:creationId xmlns:a16="http://schemas.microsoft.com/office/drawing/2014/main" id="{D6F6065D-B29F-4764-B219-83806F796E8A}"/>
              </a:ext>
            </a:extLst>
          </p:cNvPr>
          <p:cNvSpPr/>
          <p:nvPr/>
        </p:nvSpPr>
        <p:spPr>
          <a:xfrm>
            <a:off x="7139055" y="1300333"/>
            <a:ext cx="4738261" cy="442931"/>
          </a:xfrm>
          <a:prstGeom prst="round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100" b="1" dirty="0">
                <a:solidFill>
                  <a:schemeClr val="tx1"/>
                </a:solidFill>
                <a:latin typeface="Verdana" panose="020B0604030504040204" pitchFamily="34" charset="0"/>
                <a:ea typeface="Verdana" panose="020B0604030504040204" pitchFamily="34" charset="0"/>
              </a:rPr>
              <a:t>S</a:t>
            </a:r>
            <a:r>
              <a:rPr lang="es-CO" sz="1100" b="1" dirty="0">
                <a:solidFill>
                  <a:schemeClr val="tx1"/>
                </a:solidFill>
                <a:latin typeface="Verdana" panose="020B0604030504040204" pitchFamily="34" charset="0"/>
                <a:ea typeface="Verdana" panose="020B0604030504040204" pitchFamily="34" charset="0"/>
              </a:rPr>
              <a:t>GT = [(</a:t>
            </a:r>
            <a:r>
              <a:rPr kumimoji="0" lang="es-CO" sz="1100" b="1"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mn-cs"/>
              </a:rPr>
              <a:t>Cuota mes 260.000 </a:t>
            </a:r>
            <a:r>
              <a:rPr lang="es-CO" sz="1100" b="1" dirty="0">
                <a:solidFill>
                  <a:schemeClr val="tx1"/>
                </a:solidFill>
                <a:latin typeface="Verdana" panose="020B0604030504040204" pitchFamily="34" charset="0"/>
                <a:ea typeface="Verdana" panose="020B0604030504040204" pitchFamily="34" charset="0"/>
              </a:rPr>
              <a:t>* </a:t>
            </a:r>
            <a:r>
              <a:rPr kumimoji="0" lang="es-CO" sz="1100" b="1"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mn-cs"/>
              </a:rPr>
              <a:t>Plazo 24 meses) - Desembolso 4.000.000]^2 = 5.0176x10^12</a:t>
            </a:r>
          </a:p>
        </p:txBody>
      </p:sp>
      <p:sp>
        <p:nvSpPr>
          <p:cNvPr id="14" name="object 29">
            <a:extLst>
              <a:ext uri="{FF2B5EF4-FFF2-40B4-BE49-F238E27FC236}">
                <a16:creationId xmlns:a16="http://schemas.microsoft.com/office/drawing/2014/main" id="{9AC8D6E9-1DAB-40B3-AD69-8B57B82B078E}"/>
              </a:ext>
            </a:extLst>
          </p:cNvPr>
          <p:cNvSpPr txBox="1"/>
          <p:nvPr/>
        </p:nvSpPr>
        <p:spPr>
          <a:xfrm>
            <a:off x="9239360" y="893108"/>
            <a:ext cx="1536253" cy="232542"/>
          </a:xfrm>
          <a:prstGeom prst="rect">
            <a:avLst/>
          </a:prstGeom>
        </p:spPr>
        <p:txBody>
          <a:bodyPr vert="horz" wrap="square" lIns="0" tIns="16933" rIns="0" bIns="0" rtlCol="0">
            <a:spAutoFit/>
          </a:bodyPr>
          <a:lstStyle/>
          <a:p>
            <a:pPr marL="16933" marR="0" lvl="0" indent="0" algn="l" defTabSz="1219140" rtl="0" eaLnBrk="1" fontAlgn="auto" latinLnBrk="0" hangingPunct="1">
              <a:lnSpc>
                <a:spcPct val="100000"/>
              </a:lnSpc>
              <a:spcBef>
                <a:spcPts val="133"/>
              </a:spcBef>
              <a:spcAft>
                <a:spcPts val="0"/>
              </a:spcAft>
              <a:buClrTx/>
              <a:buSzTx/>
              <a:buFontTx/>
              <a:buNone/>
              <a:tabLst/>
              <a:defRPr/>
            </a:pPr>
            <a:r>
              <a:rPr kumimoji="0" lang="es-CO" sz="1400" b="1" i="0" u="none" strike="noStrike" kern="1200" cap="none" spc="-27" normalizeH="0" baseline="0" noProof="0" dirty="0">
                <a:ln>
                  <a:noFill/>
                </a:ln>
                <a:solidFill>
                  <a:srgbClr val="3E9149"/>
                </a:solidFill>
                <a:effectLst/>
                <a:uLnTx/>
                <a:uFillTx/>
                <a:latin typeface="Verdana"/>
                <a:ea typeface="+mn-ea"/>
                <a:cs typeface="Verdana"/>
              </a:rPr>
              <a:t>Ejemplo</a:t>
            </a:r>
            <a:endParaRPr kumimoji="0" sz="1200" b="1" i="0" u="none" strike="noStrike" kern="1200" cap="none" spc="0" normalizeH="0" baseline="0" noProof="0" dirty="0">
              <a:ln>
                <a:noFill/>
              </a:ln>
              <a:solidFill>
                <a:srgbClr val="3E9149"/>
              </a:solidFill>
              <a:effectLst/>
              <a:uLnTx/>
              <a:uFillTx/>
              <a:latin typeface="Verdana"/>
              <a:ea typeface="+mn-ea"/>
              <a:cs typeface="Verdana"/>
            </a:endParaRPr>
          </a:p>
        </p:txBody>
      </p:sp>
      <p:sp>
        <p:nvSpPr>
          <p:cNvPr id="15" name="Rectángulo: esquinas redondeadas 14">
            <a:extLst>
              <a:ext uri="{FF2B5EF4-FFF2-40B4-BE49-F238E27FC236}">
                <a16:creationId xmlns:a16="http://schemas.microsoft.com/office/drawing/2014/main" id="{591CDFEF-203F-4230-805E-95D50C0988C8}"/>
              </a:ext>
            </a:extLst>
          </p:cNvPr>
          <p:cNvSpPr/>
          <p:nvPr/>
        </p:nvSpPr>
        <p:spPr>
          <a:xfrm>
            <a:off x="315622" y="1979067"/>
            <a:ext cx="1283130" cy="442931"/>
          </a:xfrm>
          <a:prstGeom prst="roundRect">
            <a:avLst/>
          </a:prstGeom>
          <a:solidFill>
            <a:schemeClr val="bg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400" b="1" i="0" u="none" strike="noStrike" kern="1200" cap="none" spc="0" normalizeH="0" baseline="0" noProof="0" dirty="0">
                <a:ln>
                  <a:noFill/>
                </a:ln>
                <a:solidFill>
                  <a:srgbClr val="5C4192"/>
                </a:solidFill>
                <a:effectLst/>
                <a:uLnTx/>
                <a:uFillTx/>
                <a:latin typeface="Verdana" panose="020B0604030504040204" pitchFamily="34" charset="0"/>
                <a:ea typeface="Verdana" panose="020B0604030504040204" pitchFamily="34" charset="0"/>
                <a:cs typeface="+mn-cs"/>
              </a:rPr>
              <a:t>Ingresos/Edad</a:t>
            </a:r>
          </a:p>
        </p:txBody>
      </p:sp>
      <p:sp>
        <p:nvSpPr>
          <p:cNvPr id="16" name="Rectángulo: esquinas redondeadas 15">
            <a:extLst>
              <a:ext uri="{FF2B5EF4-FFF2-40B4-BE49-F238E27FC236}">
                <a16:creationId xmlns:a16="http://schemas.microsoft.com/office/drawing/2014/main" id="{B675EBD3-23D4-4AB8-8D21-5F5A8AF6123B}"/>
              </a:ext>
            </a:extLst>
          </p:cNvPr>
          <p:cNvSpPr/>
          <p:nvPr/>
        </p:nvSpPr>
        <p:spPr>
          <a:xfrm>
            <a:off x="1879817" y="1983917"/>
            <a:ext cx="5132199" cy="442931"/>
          </a:xfrm>
          <a:prstGeom prst="round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s-CO" sz="1200" b="1" dirty="0">
                <a:solidFill>
                  <a:srgbClr val="3E9149"/>
                </a:solidFill>
                <a:latin typeface="Verdana" panose="020B0604030504040204" pitchFamily="34" charset="0"/>
                <a:ea typeface="Verdana" panose="020B0604030504040204" pitchFamily="34" charset="0"/>
              </a:rPr>
              <a:t>Indicador</a:t>
            </a:r>
            <a:r>
              <a:rPr kumimoji="0" lang="es-CO" sz="1200" b="1" i="0" u="none" strike="noStrike" kern="1200" cap="none" spc="0" normalizeH="0" baseline="0" noProof="0" dirty="0">
                <a:ln>
                  <a:noFill/>
                </a:ln>
                <a:solidFill>
                  <a:srgbClr val="3E9149"/>
                </a:solidFill>
                <a:effectLst/>
                <a:uLnTx/>
                <a:uFillTx/>
                <a:latin typeface="Verdana" panose="020B0604030504040204" pitchFamily="34" charset="0"/>
                <a:ea typeface="Verdana" panose="020B0604030504040204" pitchFamily="34" charset="0"/>
                <a:cs typeface="+mn-cs"/>
              </a:rPr>
              <a:t> del ingreso sobre la edad del deudor (El cuadrado - penaliza las edades mas grandes)</a:t>
            </a:r>
          </a:p>
        </p:txBody>
      </p:sp>
      <p:sp>
        <p:nvSpPr>
          <p:cNvPr id="17" name="Rectángulo: esquinas redondeadas 16">
            <a:extLst>
              <a:ext uri="{FF2B5EF4-FFF2-40B4-BE49-F238E27FC236}">
                <a16:creationId xmlns:a16="http://schemas.microsoft.com/office/drawing/2014/main" id="{CB124589-E68C-4A87-A720-AEE6EC7833F9}"/>
              </a:ext>
            </a:extLst>
          </p:cNvPr>
          <p:cNvSpPr/>
          <p:nvPr/>
        </p:nvSpPr>
        <p:spPr>
          <a:xfrm>
            <a:off x="7139055" y="1990236"/>
            <a:ext cx="4738261" cy="442931"/>
          </a:xfrm>
          <a:prstGeom prst="round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100" b="1"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mn-cs"/>
              </a:rPr>
              <a:t>IE = Ingreso 1.000.000 / (Edad 25)^2 = 1600</a:t>
            </a:r>
          </a:p>
        </p:txBody>
      </p:sp>
      <p:sp>
        <p:nvSpPr>
          <p:cNvPr id="18" name="Rectángulo: esquinas redondeadas 17">
            <a:extLst>
              <a:ext uri="{FF2B5EF4-FFF2-40B4-BE49-F238E27FC236}">
                <a16:creationId xmlns:a16="http://schemas.microsoft.com/office/drawing/2014/main" id="{39EA6047-92FE-4C4A-BD40-E021B945FFB0}"/>
              </a:ext>
            </a:extLst>
          </p:cNvPr>
          <p:cNvSpPr/>
          <p:nvPr/>
        </p:nvSpPr>
        <p:spPr>
          <a:xfrm>
            <a:off x="315622" y="2740123"/>
            <a:ext cx="1283130" cy="442931"/>
          </a:xfrm>
          <a:prstGeom prst="roundRect">
            <a:avLst/>
          </a:prstGeom>
          <a:solidFill>
            <a:schemeClr val="bg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sz="1400" b="1" dirty="0">
                <a:solidFill>
                  <a:srgbClr val="5C4192"/>
                </a:solidFill>
                <a:latin typeface="Verdana" panose="020B0604030504040204" pitchFamily="34" charset="0"/>
                <a:ea typeface="Verdana" panose="020B0604030504040204" pitchFamily="34" charset="0"/>
              </a:rPr>
              <a:t>Desembolso</a:t>
            </a:r>
            <a:r>
              <a:rPr kumimoji="0" lang="es-CO" sz="1400" b="1" i="0" u="none" strike="noStrike" kern="1200" cap="none" spc="0" normalizeH="0" baseline="0" noProof="0" dirty="0">
                <a:ln>
                  <a:noFill/>
                </a:ln>
                <a:solidFill>
                  <a:srgbClr val="5C4192"/>
                </a:solidFill>
                <a:effectLst/>
                <a:uLnTx/>
                <a:uFillTx/>
                <a:latin typeface="Verdana" panose="020B0604030504040204" pitchFamily="34" charset="0"/>
                <a:ea typeface="Verdana" panose="020B0604030504040204" pitchFamily="34" charset="0"/>
                <a:cs typeface="+mn-cs"/>
              </a:rPr>
              <a:t>/Edad</a:t>
            </a:r>
          </a:p>
        </p:txBody>
      </p:sp>
      <p:sp>
        <p:nvSpPr>
          <p:cNvPr id="19" name="Rectángulo: esquinas redondeadas 18">
            <a:extLst>
              <a:ext uri="{FF2B5EF4-FFF2-40B4-BE49-F238E27FC236}">
                <a16:creationId xmlns:a16="http://schemas.microsoft.com/office/drawing/2014/main" id="{1BD48374-63E4-473F-AEE7-2F96BEDB7B89}"/>
              </a:ext>
            </a:extLst>
          </p:cNvPr>
          <p:cNvSpPr/>
          <p:nvPr/>
        </p:nvSpPr>
        <p:spPr>
          <a:xfrm>
            <a:off x="1879817" y="2744973"/>
            <a:ext cx="5132199" cy="442931"/>
          </a:xfrm>
          <a:prstGeom prst="round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s-CO" sz="1200" b="1" dirty="0">
                <a:solidFill>
                  <a:srgbClr val="3E9149"/>
                </a:solidFill>
                <a:latin typeface="Verdana" panose="020B0604030504040204" pitchFamily="34" charset="0"/>
                <a:ea typeface="Verdana" panose="020B0604030504040204" pitchFamily="34" charset="0"/>
              </a:rPr>
              <a:t>Indicador</a:t>
            </a:r>
            <a:r>
              <a:rPr kumimoji="0" lang="es-CO" sz="1200" b="1" i="0" u="none" strike="noStrike" kern="1200" cap="none" spc="0" normalizeH="0" baseline="0" noProof="0" dirty="0">
                <a:ln>
                  <a:noFill/>
                </a:ln>
                <a:solidFill>
                  <a:srgbClr val="3E9149"/>
                </a:solidFill>
                <a:effectLst/>
                <a:uLnTx/>
                <a:uFillTx/>
                <a:latin typeface="Verdana" panose="020B0604030504040204" pitchFamily="34" charset="0"/>
                <a:ea typeface="Verdana" panose="020B0604030504040204" pitchFamily="34" charset="0"/>
                <a:cs typeface="+mn-cs"/>
              </a:rPr>
              <a:t> del valor desembolsado sobre la edad del deudor</a:t>
            </a:r>
          </a:p>
        </p:txBody>
      </p:sp>
      <p:sp>
        <p:nvSpPr>
          <p:cNvPr id="20" name="Rectángulo: esquinas redondeadas 19">
            <a:extLst>
              <a:ext uri="{FF2B5EF4-FFF2-40B4-BE49-F238E27FC236}">
                <a16:creationId xmlns:a16="http://schemas.microsoft.com/office/drawing/2014/main" id="{419BC384-DE36-4331-B977-284229ADB55B}"/>
              </a:ext>
            </a:extLst>
          </p:cNvPr>
          <p:cNvSpPr/>
          <p:nvPr/>
        </p:nvSpPr>
        <p:spPr>
          <a:xfrm>
            <a:off x="7139055" y="2751292"/>
            <a:ext cx="4738261" cy="442931"/>
          </a:xfrm>
          <a:prstGeom prst="round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100" b="1"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mn-cs"/>
              </a:rPr>
              <a:t>DE = Desembolso 6.000.000 / Edad 25 = 240.000</a:t>
            </a:r>
          </a:p>
        </p:txBody>
      </p:sp>
      <p:sp>
        <p:nvSpPr>
          <p:cNvPr id="21" name="Rectángulo: esquinas redondeadas 20">
            <a:extLst>
              <a:ext uri="{FF2B5EF4-FFF2-40B4-BE49-F238E27FC236}">
                <a16:creationId xmlns:a16="http://schemas.microsoft.com/office/drawing/2014/main" id="{72CADEDD-4688-4C3B-AD40-56B6BCA8256C}"/>
              </a:ext>
            </a:extLst>
          </p:cNvPr>
          <p:cNvSpPr/>
          <p:nvPr/>
        </p:nvSpPr>
        <p:spPr>
          <a:xfrm>
            <a:off x="320198" y="3467475"/>
            <a:ext cx="1283130" cy="442931"/>
          </a:xfrm>
          <a:prstGeom prst="roundRect">
            <a:avLst/>
          </a:prstGeom>
          <a:solidFill>
            <a:schemeClr val="bg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sz="1400" b="1" dirty="0">
                <a:solidFill>
                  <a:srgbClr val="5C4192"/>
                </a:solidFill>
                <a:latin typeface="Verdana" panose="020B0604030504040204" pitchFamily="34" charset="0"/>
                <a:ea typeface="Verdana" panose="020B0604030504040204" pitchFamily="34" charset="0"/>
              </a:rPr>
              <a:t>Desembolso/Plazo</a:t>
            </a:r>
            <a:endParaRPr kumimoji="0" lang="es-CO" sz="1400" b="1" i="0" u="none" strike="noStrike" kern="1200" cap="none" spc="0" normalizeH="0" baseline="0" noProof="0" dirty="0">
              <a:ln>
                <a:noFill/>
              </a:ln>
              <a:solidFill>
                <a:srgbClr val="5C4192"/>
              </a:solidFill>
              <a:effectLst/>
              <a:uLnTx/>
              <a:uFillTx/>
              <a:latin typeface="Verdana" panose="020B0604030504040204" pitchFamily="34" charset="0"/>
              <a:ea typeface="Verdana" panose="020B0604030504040204" pitchFamily="34" charset="0"/>
              <a:cs typeface="+mn-cs"/>
            </a:endParaRPr>
          </a:p>
        </p:txBody>
      </p:sp>
      <p:sp>
        <p:nvSpPr>
          <p:cNvPr id="22" name="Rectángulo: esquinas redondeadas 21">
            <a:extLst>
              <a:ext uri="{FF2B5EF4-FFF2-40B4-BE49-F238E27FC236}">
                <a16:creationId xmlns:a16="http://schemas.microsoft.com/office/drawing/2014/main" id="{2ED7A32C-7B61-41DC-A355-F7BFE9DCE109}"/>
              </a:ext>
            </a:extLst>
          </p:cNvPr>
          <p:cNvSpPr/>
          <p:nvPr/>
        </p:nvSpPr>
        <p:spPr>
          <a:xfrm>
            <a:off x="1884393" y="3472325"/>
            <a:ext cx="5132199" cy="442931"/>
          </a:xfrm>
          <a:prstGeom prst="round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s-CO" sz="1200" b="1" dirty="0">
                <a:solidFill>
                  <a:srgbClr val="3E9149"/>
                </a:solidFill>
                <a:latin typeface="Verdana" panose="020B0604030504040204" pitchFamily="34" charset="0"/>
                <a:ea typeface="Verdana" panose="020B0604030504040204" pitchFamily="34" charset="0"/>
              </a:rPr>
              <a:t>Indicador</a:t>
            </a:r>
            <a:r>
              <a:rPr kumimoji="0" lang="es-CO" sz="1200" b="1" i="0" u="none" strike="noStrike" kern="1200" cap="none" spc="0" normalizeH="0" baseline="0" noProof="0" dirty="0">
                <a:ln>
                  <a:noFill/>
                </a:ln>
                <a:solidFill>
                  <a:srgbClr val="3E9149"/>
                </a:solidFill>
                <a:effectLst/>
                <a:uLnTx/>
                <a:uFillTx/>
                <a:latin typeface="Verdana" panose="020B0604030504040204" pitchFamily="34" charset="0"/>
                <a:ea typeface="Verdana" panose="020B0604030504040204" pitchFamily="34" charset="0"/>
                <a:cs typeface="+mn-cs"/>
              </a:rPr>
              <a:t> del valor desembolsado sobre el plazo del crédito (Diferente del valor cuota*)</a:t>
            </a:r>
          </a:p>
        </p:txBody>
      </p:sp>
      <p:sp>
        <p:nvSpPr>
          <p:cNvPr id="23" name="Rectángulo: esquinas redondeadas 22">
            <a:extLst>
              <a:ext uri="{FF2B5EF4-FFF2-40B4-BE49-F238E27FC236}">
                <a16:creationId xmlns:a16="http://schemas.microsoft.com/office/drawing/2014/main" id="{23CB417A-C25D-44D8-9D0D-46DB2BB16059}"/>
              </a:ext>
            </a:extLst>
          </p:cNvPr>
          <p:cNvSpPr/>
          <p:nvPr/>
        </p:nvSpPr>
        <p:spPr>
          <a:xfrm>
            <a:off x="7143631" y="3478644"/>
            <a:ext cx="4738261" cy="442931"/>
          </a:xfrm>
          <a:prstGeom prst="round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100" b="1"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mn-cs"/>
              </a:rPr>
              <a:t>DP = Desembolso 6.000.000 / Plazo 24 meses = 250.000</a:t>
            </a:r>
          </a:p>
        </p:txBody>
      </p:sp>
      <p:sp>
        <p:nvSpPr>
          <p:cNvPr id="24" name="Rectángulo: esquinas redondeadas 23">
            <a:extLst>
              <a:ext uri="{FF2B5EF4-FFF2-40B4-BE49-F238E27FC236}">
                <a16:creationId xmlns:a16="http://schemas.microsoft.com/office/drawing/2014/main" id="{7F27175C-2591-456A-BDBC-0BB14A5BD1C0}"/>
              </a:ext>
            </a:extLst>
          </p:cNvPr>
          <p:cNvSpPr/>
          <p:nvPr/>
        </p:nvSpPr>
        <p:spPr>
          <a:xfrm>
            <a:off x="315622" y="4206073"/>
            <a:ext cx="1283130" cy="442931"/>
          </a:xfrm>
          <a:prstGeom prst="roundRect">
            <a:avLst/>
          </a:prstGeom>
          <a:solidFill>
            <a:schemeClr val="bg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sz="1400" b="1" dirty="0">
                <a:solidFill>
                  <a:srgbClr val="5C4192"/>
                </a:solidFill>
                <a:latin typeface="Verdana" panose="020B0604030504040204" pitchFamily="34" charset="0"/>
                <a:ea typeface="Verdana" panose="020B0604030504040204" pitchFamily="34" charset="0"/>
              </a:rPr>
              <a:t>Cuota/Ingresos</a:t>
            </a:r>
            <a:endParaRPr kumimoji="0" lang="es-CO" sz="1400" b="1" i="0" u="none" strike="noStrike" kern="1200" cap="none" spc="0" normalizeH="0" baseline="0" noProof="0" dirty="0">
              <a:ln>
                <a:noFill/>
              </a:ln>
              <a:solidFill>
                <a:srgbClr val="5C4192"/>
              </a:solidFill>
              <a:effectLst/>
              <a:uLnTx/>
              <a:uFillTx/>
              <a:latin typeface="Verdana" panose="020B0604030504040204" pitchFamily="34" charset="0"/>
              <a:ea typeface="Verdana" panose="020B0604030504040204" pitchFamily="34" charset="0"/>
              <a:cs typeface="+mn-cs"/>
            </a:endParaRPr>
          </a:p>
        </p:txBody>
      </p:sp>
      <p:sp>
        <p:nvSpPr>
          <p:cNvPr id="25" name="Rectángulo: esquinas redondeadas 24">
            <a:extLst>
              <a:ext uri="{FF2B5EF4-FFF2-40B4-BE49-F238E27FC236}">
                <a16:creationId xmlns:a16="http://schemas.microsoft.com/office/drawing/2014/main" id="{AA7E17E0-7821-4AB9-8F45-F9B000AC320C}"/>
              </a:ext>
            </a:extLst>
          </p:cNvPr>
          <p:cNvSpPr/>
          <p:nvPr/>
        </p:nvSpPr>
        <p:spPr>
          <a:xfrm>
            <a:off x="1879817" y="4210923"/>
            <a:ext cx="5132199" cy="442931"/>
          </a:xfrm>
          <a:prstGeom prst="round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es-CO" sz="1200" b="1" i="0" u="none" strike="noStrike" kern="1200" cap="none" spc="0" normalizeH="0" baseline="0" noProof="0" dirty="0">
                <a:ln>
                  <a:noFill/>
                </a:ln>
                <a:solidFill>
                  <a:srgbClr val="3E9149"/>
                </a:solidFill>
                <a:effectLst/>
                <a:uLnTx/>
                <a:uFillTx/>
                <a:latin typeface="Verdana" panose="020B0604030504040204" pitchFamily="34" charset="0"/>
                <a:ea typeface="Verdana" panose="020B0604030504040204" pitchFamily="34" charset="0"/>
                <a:cs typeface="+mn-cs"/>
              </a:rPr>
              <a:t>Cálculo de a que % pertenece la cuota mensual vs el ingreso del deudor</a:t>
            </a:r>
          </a:p>
        </p:txBody>
      </p:sp>
      <p:sp>
        <p:nvSpPr>
          <p:cNvPr id="26" name="Rectángulo: esquinas redondeadas 25">
            <a:extLst>
              <a:ext uri="{FF2B5EF4-FFF2-40B4-BE49-F238E27FC236}">
                <a16:creationId xmlns:a16="http://schemas.microsoft.com/office/drawing/2014/main" id="{A8E7BCA8-7A8E-40AA-8F36-0135D0E26DE3}"/>
              </a:ext>
            </a:extLst>
          </p:cNvPr>
          <p:cNvSpPr/>
          <p:nvPr/>
        </p:nvSpPr>
        <p:spPr>
          <a:xfrm>
            <a:off x="7139055" y="4217242"/>
            <a:ext cx="4738261" cy="442931"/>
          </a:xfrm>
          <a:prstGeom prst="round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s-CO" sz="1100" b="1" dirty="0">
                <a:solidFill>
                  <a:schemeClr val="tx1"/>
                </a:solidFill>
                <a:latin typeface="Verdana" panose="020B0604030504040204" pitchFamily="34" charset="0"/>
                <a:ea typeface="Verdana" panose="020B0604030504040204" pitchFamily="34" charset="0"/>
              </a:rPr>
              <a:t>CI = </a:t>
            </a:r>
            <a:r>
              <a:rPr kumimoji="0" lang="es-CO" sz="1100" b="1"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mn-cs"/>
              </a:rPr>
              <a:t>Cuota mes 500.000 </a:t>
            </a:r>
            <a:r>
              <a:rPr lang="es-CO" sz="1100" b="1" dirty="0">
                <a:solidFill>
                  <a:schemeClr val="tx1"/>
                </a:solidFill>
                <a:latin typeface="Verdana" panose="020B0604030504040204" pitchFamily="34" charset="0"/>
                <a:ea typeface="Verdana" panose="020B0604030504040204" pitchFamily="34" charset="0"/>
              </a:rPr>
              <a:t>/</a:t>
            </a:r>
            <a:r>
              <a:rPr kumimoji="0" lang="es-CO" sz="1100" b="1"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mn-cs"/>
              </a:rPr>
              <a:t> Ingreso 2.000.000 = 25%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100" b="1"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mn-cs"/>
            </a:endParaRPr>
          </a:p>
        </p:txBody>
      </p:sp>
      <p:sp>
        <p:nvSpPr>
          <p:cNvPr id="27" name="Rectángulo: esquinas redondeadas 26">
            <a:extLst>
              <a:ext uri="{FF2B5EF4-FFF2-40B4-BE49-F238E27FC236}">
                <a16:creationId xmlns:a16="http://schemas.microsoft.com/office/drawing/2014/main" id="{074FC29C-C3BC-4787-927C-614608AD6665}"/>
              </a:ext>
            </a:extLst>
          </p:cNvPr>
          <p:cNvSpPr/>
          <p:nvPr/>
        </p:nvSpPr>
        <p:spPr>
          <a:xfrm>
            <a:off x="315622" y="4864856"/>
            <a:ext cx="1283130" cy="454100"/>
          </a:xfrm>
          <a:prstGeom prst="roundRect">
            <a:avLst/>
          </a:prstGeom>
          <a:solidFill>
            <a:schemeClr val="bg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sz="1400" b="1" dirty="0">
                <a:solidFill>
                  <a:srgbClr val="5C4192"/>
                </a:solidFill>
                <a:latin typeface="Verdana" panose="020B0604030504040204" pitchFamily="34" charset="0"/>
                <a:ea typeface="Verdana" panose="020B0604030504040204" pitchFamily="34" charset="0"/>
              </a:rPr>
              <a:t>Veces Ingreso</a:t>
            </a:r>
            <a:endParaRPr kumimoji="0" lang="es-CO" sz="1400" b="1" i="0" u="none" strike="noStrike" kern="1200" cap="none" spc="0" normalizeH="0" baseline="0" noProof="0" dirty="0">
              <a:ln>
                <a:noFill/>
              </a:ln>
              <a:solidFill>
                <a:srgbClr val="5C4192"/>
              </a:solidFill>
              <a:effectLst/>
              <a:uLnTx/>
              <a:uFillTx/>
              <a:latin typeface="Verdana" panose="020B0604030504040204" pitchFamily="34" charset="0"/>
              <a:ea typeface="Verdana" panose="020B0604030504040204" pitchFamily="34" charset="0"/>
              <a:cs typeface="+mn-cs"/>
            </a:endParaRPr>
          </a:p>
        </p:txBody>
      </p:sp>
      <p:sp>
        <p:nvSpPr>
          <p:cNvPr id="28" name="Rectángulo: esquinas redondeadas 27">
            <a:extLst>
              <a:ext uri="{FF2B5EF4-FFF2-40B4-BE49-F238E27FC236}">
                <a16:creationId xmlns:a16="http://schemas.microsoft.com/office/drawing/2014/main" id="{557C42D6-6BB2-42F6-AC2B-3252106D61E3}"/>
              </a:ext>
            </a:extLst>
          </p:cNvPr>
          <p:cNvSpPr/>
          <p:nvPr/>
        </p:nvSpPr>
        <p:spPr>
          <a:xfrm>
            <a:off x="1879817" y="4869706"/>
            <a:ext cx="5132199" cy="442931"/>
          </a:xfrm>
          <a:prstGeom prst="round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es-CO" sz="1200" b="1" i="0" u="none" strike="noStrike" kern="1200" cap="none" spc="0" normalizeH="0" baseline="0" noProof="0" dirty="0">
                <a:ln>
                  <a:noFill/>
                </a:ln>
                <a:solidFill>
                  <a:srgbClr val="3E9149"/>
                </a:solidFill>
                <a:effectLst/>
                <a:uLnTx/>
                <a:uFillTx/>
                <a:latin typeface="Verdana" panose="020B0604030504040204" pitchFamily="34" charset="0"/>
                <a:ea typeface="Verdana" panose="020B0604030504040204" pitchFamily="34" charset="0"/>
                <a:cs typeface="+mn-cs"/>
              </a:rPr>
              <a:t>Cálculo de cuantas veces el ingreso equivale al valor desembolsado</a:t>
            </a:r>
          </a:p>
        </p:txBody>
      </p:sp>
      <p:sp>
        <p:nvSpPr>
          <p:cNvPr id="29" name="Rectángulo: esquinas redondeadas 28">
            <a:extLst>
              <a:ext uri="{FF2B5EF4-FFF2-40B4-BE49-F238E27FC236}">
                <a16:creationId xmlns:a16="http://schemas.microsoft.com/office/drawing/2014/main" id="{CBDB0717-6C52-4AF8-8A89-B752B6824CE0}"/>
              </a:ext>
            </a:extLst>
          </p:cNvPr>
          <p:cNvSpPr/>
          <p:nvPr/>
        </p:nvSpPr>
        <p:spPr>
          <a:xfrm>
            <a:off x="7139055" y="4876025"/>
            <a:ext cx="4738261" cy="442931"/>
          </a:xfrm>
          <a:prstGeom prst="round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es-CO" sz="1100" b="1"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mn-cs"/>
              </a:rPr>
              <a:t>VI = Desembolso 5.000.000 / Ingreso 1.000.000 = 5</a:t>
            </a:r>
          </a:p>
        </p:txBody>
      </p:sp>
      <p:sp>
        <p:nvSpPr>
          <p:cNvPr id="30" name="object 21">
            <a:extLst>
              <a:ext uri="{FF2B5EF4-FFF2-40B4-BE49-F238E27FC236}">
                <a16:creationId xmlns:a16="http://schemas.microsoft.com/office/drawing/2014/main" id="{CDB0EFA2-2776-47AC-ACEE-B5D13EDD9831}"/>
              </a:ext>
            </a:extLst>
          </p:cNvPr>
          <p:cNvSpPr txBox="1"/>
          <p:nvPr/>
        </p:nvSpPr>
        <p:spPr>
          <a:xfrm>
            <a:off x="5994689" y="5622268"/>
            <a:ext cx="477181" cy="160664"/>
          </a:xfrm>
          <a:prstGeom prst="rect">
            <a:avLst/>
          </a:prstGeom>
          <a:noFill/>
        </p:spPr>
        <p:txBody>
          <a:bodyPr vert="horz" wrap="square" lIns="0" tIns="16933" rIns="0" bIns="0" rtlCol="0">
            <a:spAutoFit/>
          </a:bodyPr>
          <a:lstStyle/>
          <a:p>
            <a:pPr marL="16933" marR="0" lvl="0" indent="0" algn="l" defTabSz="1219140" rtl="0" eaLnBrk="1" fontAlgn="auto" latinLnBrk="0" hangingPunct="1">
              <a:lnSpc>
                <a:spcPct val="100000"/>
              </a:lnSpc>
              <a:spcBef>
                <a:spcPts val="133"/>
              </a:spcBef>
              <a:spcAft>
                <a:spcPts val="0"/>
              </a:spcAft>
              <a:buClrTx/>
              <a:buSzTx/>
              <a:buFontTx/>
              <a:buNone/>
              <a:tabLst/>
              <a:defRPr/>
            </a:pPr>
            <a:r>
              <a:rPr kumimoji="0" lang="es-CO" sz="933" b="1" i="0" u="none" strike="noStrike" kern="1200" cap="none" spc="-93" normalizeH="0" baseline="0" noProof="0" dirty="0">
                <a:ln>
                  <a:noFill/>
                </a:ln>
                <a:solidFill>
                  <a:srgbClr val="FFFFFF"/>
                </a:solidFill>
                <a:effectLst/>
                <a:uLnTx/>
                <a:uFillTx/>
                <a:latin typeface="Verdana"/>
                <a:ea typeface="+mn-ea"/>
                <a:cs typeface="Verdana"/>
              </a:rPr>
              <a:t>+100</a:t>
            </a:r>
            <a:endParaRPr kumimoji="0" lang="es-CO" sz="933" b="1" i="0" u="none" strike="noStrike" kern="1200" cap="none" spc="0" normalizeH="0" baseline="0" noProof="0" dirty="0">
              <a:ln>
                <a:noFill/>
              </a:ln>
              <a:solidFill>
                <a:prstClr val="black"/>
              </a:solidFill>
              <a:effectLst/>
              <a:uLnTx/>
              <a:uFillTx/>
              <a:latin typeface="Verdana"/>
              <a:ea typeface="+mn-ea"/>
              <a:cs typeface="Verdana"/>
            </a:endParaRPr>
          </a:p>
        </p:txBody>
      </p:sp>
      <p:sp>
        <p:nvSpPr>
          <p:cNvPr id="31" name="Rectángulo: esquinas redondeadas 30">
            <a:extLst>
              <a:ext uri="{FF2B5EF4-FFF2-40B4-BE49-F238E27FC236}">
                <a16:creationId xmlns:a16="http://schemas.microsoft.com/office/drawing/2014/main" id="{52BA3FDF-D18F-44D3-9C69-31821450D181}"/>
              </a:ext>
            </a:extLst>
          </p:cNvPr>
          <p:cNvSpPr/>
          <p:nvPr/>
        </p:nvSpPr>
        <p:spPr>
          <a:xfrm>
            <a:off x="315622" y="5532682"/>
            <a:ext cx="1283130" cy="442931"/>
          </a:xfrm>
          <a:prstGeom prst="roundRect">
            <a:avLst/>
          </a:prstGeom>
          <a:solidFill>
            <a:schemeClr val="bg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400" b="1" i="0" u="none" strike="noStrike" kern="1200" cap="none" spc="0" normalizeH="0" baseline="0" noProof="0" dirty="0">
                <a:ln>
                  <a:noFill/>
                </a:ln>
                <a:solidFill>
                  <a:srgbClr val="5C4192"/>
                </a:solidFill>
                <a:effectLst/>
                <a:uLnTx/>
                <a:uFillTx/>
                <a:latin typeface="Verdana" panose="020B0604030504040204" pitchFamily="34" charset="0"/>
                <a:ea typeface="Verdana" panose="020B0604030504040204" pitchFamily="34" charset="0"/>
                <a:cs typeface="+mn-cs"/>
              </a:rPr>
              <a:t>R</a:t>
            </a:r>
            <a:r>
              <a:rPr kumimoji="0" lang="es-CO" sz="1400" b="1" i="0" u="none" strike="noStrike" kern="1200" cap="none" spc="0" normalizeH="0" baseline="0" noProof="0" dirty="0">
                <a:ln>
                  <a:noFill/>
                </a:ln>
                <a:solidFill>
                  <a:srgbClr val="5C4192"/>
                </a:solidFill>
                <a:effectLst/>
                <a:uLnTx/>
                <a:uFillTx/>
                <a:latin typeface="Verdana" panose="020B0604030504040204" pitchFamily="34" charset="0"/>
                <a:ea typeface="Verdana" panose="020B0604030504040204" pitchFamily="34" charset="0"/>
                <a:cs typeface="+mn-cs"/>
              </a:rPr>
              <a:t>ango Plazo</a:t>
            </a:r>
          </a:p>
        </p:txBody>
      </p:sp>
      <p:sp>
        <p:nvSpPr>
          <p:cNvPr id="32" name="Rectángulo: esquinas redondeadas 31">
            <a:extLst>
              <a:ext uri="{FF2B5EF4-FFF2-40B4-BE49-F238E27FC236}">
                <a16:creationId xmlns:a16="http://schemas.microsoft.com/office/drawing/2014/main" id="{B8450452-39D3-4FB4-AF95-4A7BA44D85CE}"/>
              </a:ext>
            </a:extLst>
          </p:cNvPr>
          <p:cNvSpPr/>
          <p:nvPr/>
        </p:nvSpPr>
        <p:spPr>
          <a:xfrm>
            <a:off x="1879817" y="5537532"/>
            <a:ext cx="5132199" cy="442931"/>
          </a:xfrm>
          <a:prstGeom prst="round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es-CO" sz="1200" b="1" i="0" u="none" strike="noStrike" kern="1200" cap="none" spc="0" normalizeH="0" baseline="0" noProof="0" dirty="0">
                <a:ln>
                  <a:noFill/>
                </a:ln>
                <a:solidFill>
                  <a:srgbClr val="3E9149"/>
                </a:solidFill>
                <a:effectLst/>
                <a:uLnTx/>
                <a:uFillTx/>
                <a:latin typeface="Verdana" panose="020B0604030504040204" pitchFamily="34" charset="0"/>
                <a:ea typeface="Verdana" panose="020B0604030504040204" pitchFamily="34" charset="0"/>
                <a:cs typeface="+mn-cs"/>
              </a:rPr>
              <a:t>Agrupar </a:t>
            </a:r>
            <a:r>
              <a:rPr lang="es-CO" sz="1200" b="1" dirty="0">
                <a:solidFill>
                  <a:srgbClr val="3E9149"/>
                </a:solidFill>
                <a:latin typeface="Verdana" panose="020B0604030504040204" pitchFamily="34" charset="0"/>
                <a:ea typeface="Verdana" panose="020B0604030504040204" pitchFamily="34" charset="0"/>
              </a:rPr>
              <a:t>el plazo </a:t>
            </a:r>
            <a:r>
              <a:rPr kumimoji="0" lang="es-CO" sz="1200" b="1" i="0" u="none" strike="noStrike" kern="1200" cap="none" spc="0" normalizeH="0" baseline="0" noProof="0" dirty="0">
                <a:ln>
                  <a:noFill/>
                </a:ln>
                <a:solidFill>
                  <a:srgbClr val="3E9149"/>
                </a:solidFill>
                <a:effectLst/>
                <a:uLnTx/>
                <a:uFillTx/>
                <a:latin typeface="Verdana" panose="020B0604030504040204" pitchFamily="34" charset="0"/>
                <a:ea typeface="Verdana" panose="020B0604030504040204" pitchFamily="34" charset="0"/>
                <a:cs typeface="+mn-cs"/>
              </a:rPr>
              <a:t>del crédito en un rango de 6 meses iniciando en 1 mes</a:t>
            </a:r>
          </a:p>
        </p:txBody>
      </p:sp>
      <p:sp>
        <p:nvSpPr>
          <p:cNvPr id="33" name="Rectángulo: esquinas redondeadas 32">
            <a:extLst>
              <a:ext uri="{FF2B5EF4-FFF2-40B4-BE49-F238E27FC236}">
                <a16:creationId xmlns:a16="http://schemas.microsoft.com/office/drawing/2014/main" id="{67E06078-8C00-40D1-AEC9-13087D0557EB}"/>
              </a:ext>
            </a:extLst>
          </p:cNvPr>
          <p:cNvSpPr/>
          <p:nvPr/>
        </p:nvSpPr>
        <p:spPr>
          <a:xfrm>
            <a:off x="7139055" y="5543851"/>
            <a:ext cx="4738261" cy="442931"/>
          </a:xfrm>
          <a:prstGeom prst="round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es-CO" sz="1100" b="1"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mn-cs"/>
              </a:rPr>
              <a:t>RP = Plazo crédito: 24 meses | Rango = 18-24</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100" b="1"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mn-cs"/>
            </a:endParaRPr>
          </a:p>
        </p:txBody>
      </p:sp>
      <p:sp>
        <p:nvSpPr>
          <p:cNvPr id="34" name="object 21">
            <a:extLst>
              <a:ext uri="{FF2B5EF4-FFF2-40B4-BE49-F238E27FC236}">
                <a16:creationId xmlns:a16="http://schemas.microsoft.com/office/drawing/2014/main" id="{1CD10DBB-96C8-48E9-A8C1-2FF2FD07CE4B}"/>
              </a:ext>
            </a:extLst>
          </p:cNvPr>
          <p:cNvSpPr txBox="1"/>
          <p:nvPr/>
        </p:nvSpPr>
        <p:spPr>
          <a:xfrm>
            <a:off x="5994689" y="6302521"/>
            <a:ext cx="477181" cy="160664"/>
          </a:xfrm>
          <a:prstGeom prst="rect">
            <a:avLst/>
          </a:prstGeom>
          <a:noFill/>
        </p:spPr>
        <p:txBody>
          <a:bodyPr vert="horz" wrap="square" lIns="0" tIns="16933" rIns="0" bIns="0" rtlCol="0">
            <a:spAutoFit/>
          </a:bodyPr>
          <a:lstStyle/>
          <a:p>
            <a:pPr marL="16933" marR="0" lvl="0" indent="0" algn="l" defTabSz="1219140" rtl="0" eaLnBrk="1" fontAlgn="auto" latinLnBrk="0" hangingPunct="1">
              <a:lnSpc>
                <a:spcPct val="100000"/>
              </a:lnSpc>
              <a:spcBef>
                <a:spcPts val="133"/>
              </a:spcBef>
              <a:spcAft>
                <a:spcPts val="0"/>
              </a:spcAft>
              <a:buClrTx/>
              <a:buSzTx/>
              <a:buFontTx/>
              <a:buNone/>
              <a:tabLst/>
              <a:defRPr/>
            </a:pPr>
            <a:r>
              <a:rPr kumimoji="0" lang="es-CO" sz="933" b="1" i="0" u="none" strike="noStrike" kern="1200" cap="none" spc="-93" normalizeH="0" baseline="0" noProof="0" dirty="0">
                <a:ln>
                  <a:noFill/>
                </a:ln>
                <a:solidFill>
                  <a:srgbClr val="FFFFFF"/>
                </a:solidFill>
                <a:effectLst/>
                <a:uLnTx/>
                <a:uFillTx/>
                <a:latin typeface="Verdana"/>
                <a:ea typeface="+mn-ea"/>
                <a:cs typeface="Verdana"/>
              </a:rPr>
              <a:t>+100</a:t>
            </a:r>
            <a:endParaRPr kumimoji="0" lang="es-CO" sz="933" b="1" i="0" u="none" strike="noStrike" kern="1200" cap="none" spc="0" normalizeH="0" baseline="0" noProof="0" dirty="0">
              <a:ln>
                <a:noFill/>
              </a:ln>
              <a:solidFill>
                <a:prstClr val="black"/>
              </a:solidFill>
              <a:effectLst/>
              <a:uLnTx/>
              <a:uFillTx/>
              <a:latin typeface="Verdana"/>
              <a:ea typeface="+mn-ea"/>
              <a:cs typeface="Verdana"/>
            </a:endParaRPr>
          </a:p>
        </p:txBody>
      </p:sp>
      <p:sp>
        <p:nvSpPr>
          <p:cNvPr id="35" name="Rectángulo: esquinas redondeadas 34">
            <a:extLst>
              <a:ext uri="{FF2B5EF4-FFF2-40B4-BE49-F238E27FC236}">
                <a16:creationId xmlns:a16="http://schemas.microsoft.com/office/drawing/2014/main" id="{F3473E0F-DA14-4B9A-A533-5F202A906B77}"/>
              </a:ext>
            </a:extLst>
          </p:cNvPr>
          <p:cNvSpPr/>
          <p:nvPr/>
        </p:nvSpPr>
        <p:spPr>
          <a:xfrm>
            <a:off x="315622" y="6212935"/>
            <a:ext cx="1283130" cy="442931"/>
          </a:xfrm>
          <a:prstGeom prst="roundRect">
            <a:avLst/>
          </a:prstGeom>
          <a:solidFill>
            <a:schemeClr val="bg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400" b="1" i="0" u="none" strike="noStrike" kern="1200" cap="none" spc="0" normalizeH="0" baseline="0" noProof="0" dirty="0">
                <a:ln>
                  <a:noFill/>
                </a:ln>
                <a:solidFill>
                  <a:srgbClr val="5C4192"/>
                </a:solidFill>
                <a:effectLst/>
                <a:uLnTx/>
                <a:uFillTx/>
                <a:latin typeface="Verdana" panose="020B0604030504040204" pitchFamily="34" charset="0"/>
                <a:ea typeface="Verdana" panose="020B0604030504040204" pitchFamily="34" charset="0"/>
                <a:cs typeface="+mn-cs"/>
              </a:rPr>
              <a:t>R</a:t>
            </a:r>
            <a:r>
              <a:rPr kumimoji="0" lang="es-CO" sz="1400" b="1" i="0" u="none" strike="noStrike" kern="1200" cap="none" spc="0" normalizeH="0" baseline="0" noProof="0" dirty="0">
                <a:ln>
                  <a:noFill/>
                </a:ln>
                <a:solidFill>
                  <a:srgbClr val="5C4192"/>
                </a:solidFill>
                <a:effectLst/>
                <a:uLnTx/>
                <a:uFillTx/>
                <a:latin typeface="Verdana" panose="020B0604030504040204" pitchFamily="34" charset="0"/>
                <a:ea typeface="Verdana" panose="020B0604030504040204" pitchFamily="34" charset="0"/>
                <a:cs typeface="+mn-cs"/>
              </a:rPr>
              <a:t>ango </a:t>
            </a:r>
            <a:r>
              <a:rPr lang="es-CO" sz="1400" b="1" dirty="0">
                <a:solidFill>
                  <a:srgbClr val="5C4192"/>
                </a:solidFill>
                <a:latin typeface="Verdana" panose="020B0604030504040204" pitchFamily="34" charset="0"/>
                <a:ea typeface="Verdana" panose="020B0604030504040204" pitchFamily="34" charset="0"/>
              </a:rPr>
              <a:t>Edad</a:t>
            </a:r>
            <a:endParaRPr kumimoji="0" lang="es-CO" sz="1400" b="1" i="0" u="none" strike="noStrike" kern="1200" cap="none" spc="0" normalizeH="0" baseline="0" noProof="0" dirty="0">
              <a:ln>
                <a:noFill/>
              </a:ln>
              <a:solidFill>
                <a:srgbClr val="5C4192"/>
              </a:solidFill>
              <a:effectLst/>
              <a:uLnTx/>
              <a:uFillTx/>
              <a:latin typeface="Verdana" panose="020B0604030504040204" pitchFamily="34" charset="0"/>
              <a:ea typeface="Verdana" panose="020B0604030504040204" pitchFamily="34" charset="0"/>
              <a:cs typeface="+mn-cs"/>
            </a:endParaRPr>
          </a:p>
        </p:txBody>
      </p:sp>
      <p:sp>
        <p:nvSpPr>
          <p:cNvPr id="36" name="Rectángulo: esquinas redondeadas 35">
            <a:extLst>
              <a:ext uri="{FF2B5EF4-FFF2-40B4-BE49-F238E27FC236}">
                <a16:creationId xmlns:a16="http://schemas.microsoft.com/office/drawing/2014/main" id="{B462EDCE-56A3-43F9-BAF0-F73F82359663}"/>
              </a:ext>
            </a:extLst>
          </p:cNvPr>
          <p:cNvSpPr/>
          <p:nvPr/>
        </p:nvSpPr>
        <p:spPr>
          <a:xfrm>
            <a:off x="1879817" y="6217785"/>
            <a:ext cx="5132199" cy="442931"/>
          </a:xfrm>
          <a:prstGeom prst="round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1" i="0" u="none" strike="noStrike" kern="1200" cap="none" spc="0" normalizeH="0" baseline="0" noProof="0" dirty="0">
                <a:ln>
                  <a:noFill/>
                </a:ln>
                <a:solidFill>
                  <a:srgbClr val="3E9149"/>
                </a:solidFill>
                <a:effectLst/>
                <a:uLnTx/>
                <a:uFillTx/>
                <a:latin typeface="Verdana" panose="020B0604030504040204" pitchFamily="34" charset="0"/>
                <a:ea typeface="Verdana" panose="020B0604030504040204" pitchFamily="34" charset="0"/>
                <a:cs typeface="+mn-cs"/>
              </a:rPr>
              <a:t>Agrupar la edad del deudor en un rango de 5 años iniciando en 18 años</a:t>
            </a:r>
          </a:p>
        </p:txBody>
      </p:sp>
      <p:sp>
        <p:nvSpPr>
          <p:cNvPr id="37" name="Rectángulo: esquinas redondeadas 36">
            <a:extLst>
              <a:ext uri="{FF2B5EF4-FFF2-40B4-BE49-F238E27FC236}">
                <a16:creationId xmlns:a16="http://schemas.microsoft.com/office/drawing/2014/main" id="{344D0F81-1370-4C76-AD47-79C080FB506A}"/>
              </a:ext>
            </a:extLst>
          </p:cNvPr>
          <p:cNvSpPr/>
          <p:nvPr/>
        </p:nvSpPr>
        <p:spPr>
          <a:xfrm>
            <a:off x="7139055" y="6224104"/>
            <a:ext cx="4738261" cy="442931"/>
          </a:xfrm>
          <a:prstGeom prst="round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es-CO" sz="1100" b="1"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mn-cs"/>
              </a:rPr>
              <a:t>RE = Edad:  22 | Rango =  18 - 22</a:t>
            </a:r>
          </a:p>
        </p:txBody>
      </p:sp>
    </p:spTree>
    <p:extLst>
      <p:ext uri="{BB962C8B-B14F-4D97-AF65-F5344CB8AC3E}">
        <p14:creationId xmlns:p14="http://schemas.microsoft.com/office/powerpoint/2010/main" val="627456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3359866" y="2928435"/>
            <a:ext cx="5472268" cy="1001129"/>
          </a:xfrm>
          <a:prstGeom prst="rect">
            <a:avLst/>
          </a:prstGeom>
        </p:spPr>
        <p:txBody>
          <a:bodyPr vert="horz" wrap="square" lIns="0" tIns="16087" rIns="0" bIns="0" rtlCol="0" anchor="ctr">
            <a:spAutoFit/>
          </a:bodyPr>
          <a:lstStyle/>
          <a:p>
            <a:pPr marL="61805" marR="6773" algn="ctr">
              <a:lnSpc>
                <a:spcPct val="100000"/>
              </a:lnSpc>
              <a:spcBef>
                <a:spcPts val="127"/>
              </a:spcBef>
            </a:pPr>
            <a:r>
              <a:rPr lang="es-MX" sz="3200" b="1" spc="-73" dirty="0">
                <a:solidFill>
                  <a:srgbClr val="5C4192"/>
                </a:solidFill>
                <a:latin typeface="Verdana" panose="020B0604030504040204" pitchFamily="34" charset="0"/>
                <a:ea typeface="Verdana" panose="020B0604030504040204" pitchFamily="34" charset="0"/>
                <a:cs typeface="Tahoma"/>
              </a:rPr>
              <a:t>Estado de Transición - Calificación Mes a Mes</a:t>
            </a:r>
            <a:endParaRPr sz="3200" spc="-280" dirty="0">
              <a:latin typeface="Verdana" panose="020B0604030504040204" pitchFamily="34" charset="0"/>
              <a:ea typeface="Verdana" panose="020B0604030504040204" pitchFamily="34" charset="0"/>
            </a:endParaRPr>
          </a:p>
        </p:txBody>
      </p:sp>
      <p:pic>
        <p:nvPicPr>
          <p:cNvPr id="48" name="Imagen 47" descr="Logotipo, nombre de la empresa&#10;&#10;Descripción generada automáticamente">
            <a:extLst>
              <a:ext uri="{FF2B5EF4-FFF2-40B4-BE49-F238E27FC236}">
                <a16:creationId xmlns:a16="http://schemas.microsoft.com/office/drawing/2014/main" id="{55889E4E-80C1-4333-8B65-2AE8CB28AE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7698" y="-474743"/>
            <a:ext cx="1531813" cy="1531813"/>
          </a:xfrm>
          <a:prstGeom prst="rect">
            <a:avLst/>
          </a:prstGeom>
        </p:spPr>
      </p:pic>
    </p:spTree>
    <p:extLst>
      <p:ext uri="{BB962C8B-B14F-4D97-AF65-F5344CB8AC3E}">
        <p14:creationId xmlns:p14="http://schemas.microsoft.com/office/powerpoint/2010/main" val="2132977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623732" y="450234"/>
            <a:ext cx="10515600" cy="508687"/>
          </a:xfrm>
          <a:prstGeom prst="rect">
            <a:avLst/>
          </a:prstGeom>
        </p:spPr>
        <p:txBody>
          <a:bodyPr vert="horz" wrap="square" lIns="0" tIns="16087" rIns="0" bIns="0" rtlCol="0" anchor="ctr">
            <a:spAutoFit/>
          </a:bodyPr>
          <a:lstStyle/>
          <a:p>
            <a:pPr marL="61805" marR="6773">
              <a:lnSpc>
                <a:spcPct val="100000"/>
              </a:lnSpc>
              <a:spcBef>
                <a:spcPts val="127"/>
              </a:spcBef>
            </a:pPr>
            <a:r>
              <a:rPr lang="es-CO" sz="3200" b="1" spc="-73" dirty="0">
                <a:solidFill>
                  <a:srgbClr val="5C4192"/>
                </a:solidFill>
                <a:latin typeface="Verdana" panose="020B0604030504040204" pitchFamily="34" charset="0"/>
                <a:ea typeface="Verdana" panose="020B0604030504040204" pitchFamily="34" charset="0"/>
                <a:cs typeface="Tahoma"/>
              </a:rPr>
              <a:t>Objetivo</a:t>
            </a:r>
            <a:endParaRPr sz="3200" spc="-280" dirty="0">
              <a:latin typeface="Verdana" panose="020B0604030504040204" pitchFamily="34" charset="0"/>
              <a:ea typeface="Verdana" panose="020B0604030504040204" pitchFamily="34" charset="0"/>
            </a:endParaRPr>
          </a:p>
        </p:txBody>
      </p:sp>
      <p:pic>
        <p:nvPicPr>
          <p:cNvPr id="48" name="Imagen 47" descr="Logotipo, nombre de la empresa&#10;&#10;Descripción generada automáticamente">
            <a:extLst>
              <a:ext uri="{FF2B5EF4-FFF2-40B4-BE49-F238E27FC236}">
                <a16:creationId xmlns:a16="http://schemas.microsoft.com/office/drawing/2014/main" id="{55889E4E-80C1-4333-8B65-2AE8CB28AE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7698" y="-474743"/>
            <a:ext cx="1531813" cy="1531813"/>
          </a:xfrm>
          <a:prstGeom prst="rect">
            <a:avLst/>
          </a:prstGeom>
        </p:spPr>
      </p:pic>
      <p:sp>
        <p:nvSpPr>
          <p:cNvPr id="75" name="Marcador de contenido 2">
            <a:extLst>
              <a:ext uri="{FF2B5EF4-FFF2-40B4-BE49-F238E27FC236}">
                <a16:creationId xmlns:a16="http://schemas.microsoft.com/office/drawing/2014/main" id="{53411F18-BCBA-46B0-A67F-BD67BBBA4621}"/>
              </a:ext>
            </a:extLst>
          </p:cNvPr>
          <p:cNvSpPr>
            <a:spLocks noGrp="1"/>
          </p:cNvSpPr>
          <p:nvPr>
            <p:ph idx="1"/>
          </p:nvPr>
        </p:nvSpPr>
        <p:spPr>
          <a:xfrm>
            <a:off x="838200" y="1343025"/>
            <a:ext cx="10515600" cy="4514850"/>
          </a:xfrm>
        </p:spPr>
        <p:txBody>
          <a:bodyPr>
            <a:normAutofit lnSpcReduction="10000"/>
          </a:bodyPr>
          <a:lstStyle/>
          <a:p>
            <a:pPr algn="just"/>
            <a:r>
              <a:rPr lang="es-MX" dirty="0">
                <a:latin typeface="Verdana" panose="020B0604030504040204" pitchFamily="34" charset="0"/>
                <a:ea typeface="Verdana" panose="020B0604030504040204" pitchFamily="34" charset="0"/>
              </a:rPr>
              <a:t>Realizar seguimiento mediante el estado de transición mes a mes de un cliente por medio de su calificación, es decir, se busca medir el riesgo del cliente y como esta calificación varia cada mes para encontrar patrones que nos permitan discriminar mejor el evento impago.</a:t>
            </a:r>
          </a:p>
          <a:p>
            <a:pPr algn="just"/>
            <a:endParaRPr lang="es-MX" dirty="0">
              <a:latin typeface="Verdana" panose="020B0604030504040204" pitchFamily="34" charset="0"/>
              <a:ea typeface="Verdana" panose="020B0604030504040204" pitchFamily="34" charset="0"/>
            </a:endParaRPr>
          </a:p>
          <a:p>
            <a:pPr algn="just"/>
            <a:r>
              <a:rPr lang="es-MX" dirty="0">
                <a:latin typeface="Verdana" panose="020B0604030504040204" pitchFamily="34" charset="0"/>
                <a:ea typeface="Verdana" panose="020B0604030504040204" pitchFamily="34" charset="0"/>
              </a:rPr>
              <a:t>Medir el desempeño del modelo en cuanto a sus predicciones mes a mes desde otra perspectiva; esto nos permite verificar la concordancia de las predicciones.</a:t>
            </a:r>
          </a:p>
        </p:txBody>
      </p:sp>
    </p:spTree>
    <p:extLst>
      <p:ext uri="{BB962C8B-B14F-4D97-AF65-F5344CB8AC3E}">
        <p14:creationId xmlns:p14="http://schemas.microsoft.com/office/powerpoint/2010/main" val="1016698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623732" y="450234"/>
            <a:ext cx="10515600" cy="508687"/>
          </a:xfrm>
          <a:prstGeom prst="rect">
            <a:avLst/>
          </a:prstGeom>
        </p:spPr>
        <p:txBody>
          <a:bodyPr vert="horz" wrap="square" lIns="0" tIns="16087" rIns="0" bIns="0" rtlCol="0" anchor="ctr">
            <a:spAutoFit/>
          </a:bodyPr>
          <a:lstStyle/>
          <a:p>
            <a:pPr marL="61805" marR="6773">
              <a:lnSpc>
                <a:spcPct val="100000"/>
              </a:lnSpc>
              <a:spcBef>
                <a:spcPts val="127"/>
              </a:spcBef>
            </a:pPr>
            <a:r>
              <a:rPr lang="es-CO" sz="3200" b="1" spc="-73" dirty="0">
                <a:solidFill>
                  <a:srgbClr val="5C4192"/>
                </a:solidFill>
                <a:latin typeface="Verdana" panose="020B0604030504040204" pitchFamily="34" charset="0"/>
                <a:ea typeface="Verdana" panose="020B0604030504040204" pitchFamily="34" charset="0"/>
                <a:cs typeface="Tahoma"/>
              </a:rPr>
              <a:t>Calificación Mes a Mes (Variables Típicas)</a:t>
            </a:r>
            <a:endParaRPr sz="3200" spc="-280" dirty="0">
              <a:latin typeface="Verdana" panose="020B0604030504040204" pitchFamily="34" charset="0"/>
              <a:ea typeface="Verdana" panose="020B0604030504040204" pitchFamily="34" charset="0"/>
            </a:endParaRPr>
          </a:p>
        </p:txBody>
      </p:sp>
      <p:pic>
        <p:nvPicPr>
          <p:cNvPr id="48" name="Imagen 47" descr="Logotipo, nombre de la empresa&#10;&#10;Descripción generada automáticamente">
            <a:extLst>
              <a:ext uri="{FF2B5EF4-FFF2-40B4-BE49-F238E27FC236}">
                <a16:creationId xmlns:a16="http://schemas.microsoft.com/office/drawing/2014/main" id="{55889E4E-80C1-4333-8B65-2AE8CB28AE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7698" y="-474743"/>
            <a:ext cx="1531813" cy="1531813"/>
          </a:xfrm>
          <a:prstGeom prst="rect">
            <a:avLst/>
          </a:prstGeom>
        </p:spPr>
      </p:pic>
      <p:sp>
        <p:nvSpPr>
          <p:cNvPr id="9" name="Marcador de contenido 4">
            <a:extLst>
              <a:ext uri="{FF2B5EF4-FFF2-40B4-BE49-F238E27FC236}">
                <a16:creationId xmlns:a16="http://schemas.microsoft.com/office/drawing/2014/main" id="{C523D29D-5A6D-4A57-B992-2B34FC78F633}"/>
              </a:ext>
            </a:extLst>
          </p:cNvPr>
          <p:cNvSpPr>
            <a:spLocks noGrp="1"/>
          </p:cNvSpPr>
          <p:nvPr>
            <p:ph idx="1"/>
          </p:nvPr>
        </p:nvSpPr>
        <p:spPr>
          <a:xfrm>
            <a:off x="1273207" y="1533254"/>
            <a:ext cx="1106009" cy="808623"/>
          </a:xfrm>
          <a:ln>
            <a:noFill/>
          </a:ln>
        </p:spPr>
        <p:txBody>
          <a:bodyPr>
            <a:normAutofit/>
          </a:bodyPr>
          <a:lstStyle/>
          <a:p>
            <a:pPr marL="0" indent="0" algn="ctr">
              <a:buNone/>
            </a:pPr>
            <a:r>
              <a:rPr lang="es-MX" sz="1600" b="1" dirty="0"/>
              <a:t>Octubre</a:t>
            </a:r>
          </a:p>
          <a:p>
            <a:pPr marL="0" indent="0" algn="ctr">
              <a:buNone/>
            </a:pPr>
            <a:r>
              <a:rPr lang="es-MX" sz="1600" b="1" dirty="0"/>
              <a:t>2021</a:t>
            </a:r>
            <a:endParaRPr lang="es-CO" sz="1600" b="1" dirty="0"/>
          </a:p>
        </p:txBody>
      </p:sp>
      <p:sp>
        <p:nvSpPr>
          <p:cNvPr id="11" name="Marcador de contenido 4">
            <a:extLst>
              <a:ext uri="{FF2B5EF4-FFF2-40B4-BE49-F238E27FC236}">
                <a16:creationId xmlns:a16="http://schemas.microsoft.com/office/drawing/2014/main" id="{E70617F1-E867-4131-BA80-8109C1F5A3AC}"/>
              </a:ext>
            </a:extLst>
          </p:cNvPr>
          <p:cNvSpPr txBox="1">
            <a:spLocks/>
          </p:cNvSpPr>
          <p:nvPr/>
        </p:nvSpPr>
        <p:spPr>
          <a:xfrm>
            <a:off x="3908325" y="1554128"/>
            <a:ext cx="1370859" cy="8473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MX" sz="1600" b="1" dirty="0"/>
              <a:t>Noviembre</a:t>
            </a:r>
          </a:p>
          <a:p>
            <a:pPr marL="0" indent="0" algn="ctr">
              <a:buFont typeface="Arial" panose="020B0604020202020204" pitchFamily="34" charset="0"/>
              <a:buNone/>
            </a:pPr>
            <a:r>
              <a:rPr lang="es-MX" sz="1600" b="1" dirty="0"/>
              <a:t>2021</a:t>
            </a:r>
            <a:endParaRPr lang="es-CO" sz="1600" b="1" dirty="0"/>
          </a:p>
        </p:txBody>
      </p:sp>
      <p:sp>
        <p:nvSpPr>
          <p:cNvPr id="12" name="Marcador de contenido 4">
            <a:extLst>
              <a:ext uri="{FF2B5EF4-FFF2-40B4-BE49-F238E27FC236}">
                <a16:creationId xmlns:a16="http://schemas.microsoft.com/office/drawing/2014/main" id="{2234669C-8914-4103-BA25-A8FC4D418399}"/>
              </a:ext>
            </a:extLst>
          </p:cNvPr>
          <p:cNvSpPr txBox="1">
            <a:spLocks/>
          </p:cNvSpPr>
          <p:nvPr/>
        </p:nvSpPr>
        <p:spPr>
          <a:xfrm>
            <a:off x="6813983" y="1494568"/>
            <a:ext cx="1370859" cy="8086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MX" sz="1600" b="1" dirty="0"/>
              <a:t>Diciembre</a:t>
            </a:r>
          </a:p>
          <a:p>
            <a:pPr marL="0" indent="0" algn="ctr">
              <a:buFont typeface="Arial" panose="020B0604020202020204" pitchFamily="34" charset="0"/>
              <a:buNone/>
            </a:pPr>
            <a:r>
              <a:rPr lang="es-CO" sz="1600" b="1" dirty="0"/>
              <a:t>2021</a:t>
            </a:r>
          </a:p>
        </p:txBody>
      </p:sp>
      <p:sp>
        <p:nvSpPr>
          <p:cNvPr id="13" name="Marcador de contenido 4">
            <a:extLst>
              <a:ext uri="{FF2B5EF4-FFF2-40B4-BE49-F238E27FC236}">
                <a16:creationId xmlns:a16="http://schemas.microsoft.com/office/drawing/2014/main" id="{FAB66D86-1922-405F-B2FF-88BC94C8B5E5}"/>
              </a:ext>
            </a:extLst>
          </p:cNvPr>
          <p:cNvSpPr txBox="1">
            <a:spLocks/>
          </p:cNvSpPr>
          <p:nvPr/>
        </p:nvSpPr>
        <p:spPr>
          <a:xfrm>
            <a:off x="9716611" y="1494568"/>
            <a:ext cx="1370859" cy="8086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MX" sz="1600" b="1" dirty="0"/>
              <a:t>Enero</a:t>
            </a:r>
          </a:p>
          <a:p>
            <a:pPr marL="0" indent="0" algn="ctr">
              <a:buFont typeface="Arial" panose="020B0604020202020204" pitchFamily="34" charset="0"/>
              <a:buNone/>
            </a:pPr>
            <a:r>
              <a:rPr lang="es-CO" sz="1600" b="1" dirty="0"/>
              <a:t>2022</a:t>
            </a:r>
          </a:p>
        </p:txBody>
      </p:sp>
      <p:pic>
        <p:nvPicPr>
          <p:cNvPr id="14" name="Imagen 13">
            <a:extLst>
              <a:ext uri="{FF2B5EF4-FFF2-40B4-BE49-F238E27FC236}">
                <a16:creationId xmlns:a16="http://schemas.microsoft.com/office/drawing/2014/main" id="{B826B37B-13A5-4B3A-B1B9-47924D96D245}"/>
              </a:ext>
            </a:extLst>
          </p:cNvPr>
          <p:cNvPicPr>
            <a:picLocks noChangeAspect="1"/>
          </p:cNvPicPr>
          <p:nvPr/>
        </p:nvPicPr>
        <p:blipFill>
          <a:blip r:embed="rId3"/>
          <a:stretch>
            <a:fillRect/>
          </a:stretch>
        </p:blipFill>
        <p:spPr>
          <a:xfrm>
            <a:off x="1011822" y="2303192"/>
            <a:ext cx="1628775" cy="1781175"/>
          </a:xfrm>
          <a:prstGeom prst="rect">
            <a:avLst/>
          </a:prstGeom>
          <a:ln>
            <a:solidFill>
              <a:srgbClr val="002060"/>
            </a:solidFill>
          </a:ln>
        </p:spPr>
      </p:pic>
      <p:pic>
        <p:nvPicPr>
          <p:cNvPr id="15" name="Imagen 14">
            <a:extLst>
              <a:ext uri="{FF2B5EF4-FFF2-40B4-BE49-F238E27FC236}">
                <a16:creationId xmlns:a16="http://schemas.microsoft.com/office/drawing/2014/main" id="{E995CB8A-85F4-4AC2-91C2-C15B91876F2A}"/>
              </a:ext>
            </a:extLst>
          </p:cNvPr>
          <p:cNvPicPr>
            <a:picLocks noChangeAspect="1"/>
          </p:cNvPicPr>
          <p:nvPr/>
        </p:nvPicPr>
        <p:blipFill>
          <a:blip r:embed="rId4"/>
          <a:stretch>
            <a:fillRect/>
          </a:stretch>
        </p:blipFill>
        <p:spPr>
          <a:xfrm>
            <a:off x="3788891" y="2325345"/>
            <a:ext cx="1609725" cy="2038350"/>
          </a:xfrm>
          <a:prstGeom prst="rect">
            <a:avLst/>
          </a:prstGeom>
          <a:ln>
            <a:solidFill>
              <a:srgbClr val="002060"/>
            </a:solidFill>
          </a:ln>
        </p:spPr>
      </p:pic>
      <p:pic>
        <p:nvPicPr>
          <p:cNvPr id="16" name="Imagen 15">
            <a:extLst>
              <a:ext uri="{FF2B5EF4-FFF2-40B4-BE49-F238E27FC236}">
                <a16:creationId xmlns:a16="http://schemas.microsoft.com/office/drawing/2014/main" id="{B4020249-46F2-4E38-99D0-839EA2265093}"/>
              </a:ext>
            </a:extLst>
          </p:cNvPr>
          <p:cNvPicPr>
            <a:picLocks noChangeAspect="1"/>
          </p:cNvPicPr>
          <p:nvPr/>
        </p:nvPicPr>
        <p:blipFill>
          <a:blip r:embed="rId5"/>
          <a:stretch>
            <a:fillRect/>
          </a:stretch>
        </p:blipFill>
        <p:spPr>
          <a:xfrm>
            <a:off x="6694549" y="2303192"/>
            <a:ext cx="1609725" cy="1800225"/>
          </a:xfrm>
          <a:prstGeom prst="rect">
            <a:avLst/>
          </a:prstGeom>
          <a:ln>
            <a:solidFill>
              <a:srgbClr val="002060"/>
            </a:solidFill>
          </a:ln>
        </p:spPr>
      </p:pic>
      <p:pic>
        <p:nvPicPr>
          <p:cNvPr id="17" name="Imagen 16">
            <a:extLst>
              <a:ext uri="{FF2B5EF4-FFF2-40B4-BE49-F238E27FC236}">
                <a16:creationId xmlns:a16="http://schemas.microsoft.com/office/drawing/2014/main" id="{D5B91CF9-9288-476B-AE38-FF9507F2CE58}"/>
              </a:ext>
            </a:extLst>
          </p:cNvPr>
          <p:cNvPicPr>
            <a:picLocks noChangeAspect="1"/>
          </p:cNvPicPr>
          <p:nvPr/>
        </p:nvPicPr>
        <p:blipFill>
          <a:blip r:embed="rId6"/>
          <a:stretch>
            <a:fillRect/>
          </a:stretch>
        </p:blipFill>
        <p:spPr>
          <a:xfrm>
            <a:off x="9600207" y="2303192"/>
            <a:ext cx="1609725" cy="1781175"/>
          </a:xfrm>
          <a:prstGeom prst="rect">
            <a:avLst/>
          </a:prstGeom>
          <a:ln>
            <a:solidFill>
              <a:srgbClr val="002060"/>
            </a:solidFill>
          </a:ln>
        </p:spPr>
      </p:pic>
      <mc:AlternateContent xmlns:mc="http://schemas.openxmlformats.org/markup-compatibility/2006" xmlns:a14="http://schemas.microsoft.com/office/drawing/2010/main">
        <mc:Choice Requires="a14">
          <p:sp>
            <p:nvSpPr>
              <p:cNvPr id="18" name="Marcador de contenido 2">
                <a:extLst>
                  <a:ext uri="{FF2B5EF4-FFF2-40B4-BE49-F238E27FC236}">
                    <a16:creationId xmlns:a16="http://schemas.microsoft.com/office/drawing/2014/main" id="{098BB0F6-8547-4FA9-8CE9-30359C681FA6}"/>
                  </a:ext>
                </a:extLst>
              </p:cNvPr>
              <p:cNvSpPr txBox="1">
                <a:spLocks/>
              </p:cNvSpPr>
              <p:nvPr/>
            </p:nvSpPr>
            <p:spPr>
              <a:xfrm>
                <a:off x="838200" y="4721735"/>
                <a:ext cx="10515600" cy="12060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MX" sz="2400" dirty="0">
                    <a:latin typeface="Verdana" panose="020B0604030504040204" pitchFamily="34" charset="0"/>
                    <a:ea typeface="Verdana" panose="020B0604030504040204" pitchFamily="34" charset="0"/>
                  </a:rPr>
                  <a:t>AA, A, BB, B, CC, C</a:t>
                </a:r>
              </a:p>
              <a:p>
                <a:pPr marL="0" indent="0" algn="ctr">
                  <a:buNone/>
                </a:pPr>
                <a:r>
                  <a:rPr lang="es-MX" sz="2400" dirty="0">
                    <a:latin typeface="Verdana" panose="020B0604030504040204" pitchFamily="34" charset="0"/>
                    <a:ea typeface="Verdana" panose="020B0604030504040204" pitchFamily="34" charset="0"/>
                  </a:rPr>
                  <a:t>Buen pagador (Menor riesgo) </a:t>
                </a:r>
                <a14:m>
                  <m:oMath xmlns:m="http://schemas.openxmlformats.org/officeDocument/2006/math">
                    <m:r>
                      <a:rPr lang="es-MX" sz="2400" i="1" smtClean="0">
                        <a:latin typeface="Cambria Math" panose="02040503050406030204" pitchFamily="18" charset="0"/>
                        <a:ea typeface="Cambria Math" panose="02040503050406030204" pitchFamily="18" charset="0"/>
                      </a:rPr>
                      <m:t>←</m:t>
                    </m:r>
                  </m:oMath>
                </a14:m>
                <a:r>
                  <a:rPr lang="es-MX" sz="2400" dirty="0">
                    <a:latin typeface="Verdana" panose="020B0604030504040204" pitchFamily="34" charset="0"/>
                    <a:ea typeface="Verdana" panose="020B0604030504040204" pitchFamily="34" charset="0"/>
                  </a:rPr>
                  <a:t> </a:t>
                </a:r>
                <a14:m>
                  <m:oMath xmlns:m="http://schemas.openxmlformats.org/officeDocument/2006/math">
                    <m:r>
                      <a:rPr lang="es-MX" sz="2400" i="1" dirty="0" smtClean="0">
                        <a:latin typeface="Cambria Math" panose="02040503050406030204" pitchFamily="18" charset="0"/>
                        <a:ea typeface="Cambria Math" panose="02040503050406030204" pitchFamily="18" charset="0"/>
                      </a:rPr>
                      <m:t>→</m:t>
                    </m:r>
                  </m:oMath>
                </a14:m>
                <a:r>
                  <a:rPr lang="es-MX" sz="2400" dirty="0">
                    <a:latin typeface="Verdana" panose="020B0604030504040204" pitchFamily="34" charset="0"/>
                    <a:ea typeface="Verdana" panose="020B0604030504040204" pitchFamily="34" charset="0"/>
                  </a:rPr>
                  <a:t> Mal pagador (Mayor riesgo)</a:t>
                </a:r>
              </a:p>
            </p:txBody>
          </p:sp>
        </mc:Choice>
        <mc:Fallback xmlns="">
          <p:sp>
            <p:nvSpPr>
              <p:cNvPr id="18" name="Marcador de contenido 2">
                <a:extLst>
                  <a:ext uri="{FF2B5EF4-FFF2-40B4-BE49-F238E27FC236}">
                    <a16:creationId xmlns:a16="http://schemas.microsoft.com/office/drawing/2014/main" id="{098BB0F6-8547-4FA9-8CE9-30359C681FA6}"/>
                  </a:ext>
                </a:extLst>
              </p:cNvPr>
              <p:cNvSpPr txBox="1">
                <a:spLocks noRot="1" noChangeAspect="1" noMove="1" noResize="1" noEditPoints="1" noAdjustHandles="1" noChangeArrowheads="1" noChangeShapeType="1" noTextEdit="1"/>
              </p:cNvSpPr>
              <p:nvPr/>
            </p:nvSpPr>
            <p:spPr>
              <a:xfrm>
                <a:off x="838200" y="4721735"/>
                <a:ext cx="10515600" cy="1206022"/>
              </a:xfrm>
              <a:prstGeom prst="rect">
                <a:avLst/>
              </a:prstGeom>
              <a:blipFill>
                <a:blip r:embed="rId7"/>
                <a:stretch>
                  <a:fillRect t="-7107"/>
                </a:stretch>
              </a:blipFill>
            </p:spPr>
            <p:txBody>
              <a:bodyPr/>
              <a:lstStyle/>
              <a:p>
                <a:r>
                  <a:rPr lang="es-CO">
                    <a:noFill/>
                  </a:rPr>
                  <a:t> </a:t>
                </a:r>
              </a:p>
            </p:txBody>
          </p:sp>
        </mc:Fallback>
      </mc:AlternateContent>
    </p:spTree>
    <p:extLst>
      <p:ext uri="{BB962C8B-B14F-4D97-AF65-F5344CB8AC3E}">
        <p14:creationId xmlns:p14="http://schemas.microsoft.com/office/powerpoint/2010/main" val="3113410025"/>
      </p:ext>
    </p:extLst>
  </p:cSld>
  <p:clrMapOvr>
    <a:masterClrMapping/>
  </p:clrMapOvr>
</p:sld>
</file>

<file path=ppt/theme/theme1.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447</TotalTime>
  <Words>831</Words>
  <Application>Microsoft Office PowerPoint</Application>
  <PresentationFormat>Panorámica</PresentationFormat>
  <Paragraphs>84</Paragraphs>
  <Slides>13</Slides>
  <Notes>1</Notes>
  <HiddenSlides>0</HiddenSlides>
  <MMClips>0</MMClips>
  <ScaleCrop>false</ScaleCrop>
  <HeadingPairs>
    <vt:vector size="6" baseType="variant">
      <vt:variant>
        <vt:lpstr>Fuentes usadas</vt:lpstr>
      </vt:variant>
      <vt:variant>
        <vt:i4>6</vt:i4>
      </vt:variant>
      <vt:variant>
        <vt:lpstr>Tema</vt:lpstr>
      </vt:variant>
      <vt:variant>
        <vt:i4>2</vt:i4>
      </vt:variant>
      <vt:variant>
        <vt:lpstr>Títulos de diapositiva</vt:lpstr>
      </vt:variant>
      <vt:variant>
        <vt:i4>13</vt:i4>
      </vt:variant>
    </vt:vector>
  </HeadingPairs>
  <TitlesOfParts>
    <vt:vector size="21" baseType="lpstr">
      <vt:lpstr>Arial</vt:lpstr>
      <vt:lpstr>Calibri</vt:lpstr>
      <vt:lpstr>Calibri Light</vt:lpstr>
      <vt:lpstr>Cambria Math</vt:lpstr>
      <vt:lpstr>Tahoma</vt:lpstr>
      <vt:lpstr>Verdana</vt:lpstr>
      <vt:lpstr>1_Tema de Office</vt:lpstr>
      <vt:lpstr>2_Tema de Office</vt:lpstr>
      <vt:lpstr>Presentación de PowerPoint</vt:lpstr>
      <vt:lpstr>Introducción</vt:lpstr>
      <vt:lpstr>Objetivo</vt:lpstr>
      <vt:lpstr>Variables Típicas</vt:lpstr>
      <vt:lpstr>Variables Calculadas</vt:lpstr>
      <vt:lpstr>Descripción Variables Calculadas</vt:lpstr>
      <vt:lpstr>Estado de Transición - Calificación Mes a Mes</vt:lpstr>
      <vt:lpstr>Objetivo</vt:lpstr>
      <vt:lpstr>Calificación Mes a Mes (Variables Típicas)</vt:lpstr>
      <vt:lpstr>Calificación Mes a Mes (Variables Calculadas)</vt:lpstr>
      <vt:lpstr>Transición Mes a Mes (Variables Típicas)</vt:lpstr>
      <vt:lpstr>Transición Mes a Mes (Variables Calculadas)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Javier  Gonzalez</dc:creator>
  <cp:lastModifiedBy>Carlos Polanco</cp:lastModifiedBy>
  <cp:revision>12</cp:revision>
  <dcterms:created xsi:type="dcterms:W3CDTF">2022-02-03T21:30:37Z</dcterms:created>
  <dcterms:modified xsi:type="dcterms:W3CDTF">2022-02-18T04:23:00Z</dcterms:modified>
</cp:coreProperties>
</file>